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93" r:id="rId2"/>
    <p:sldId id="395" r:id="rId3"/>
    <p:sldId id="351" r:id="rId4"/>
    <p:sldId id="288" r:id="rId5"/>
    <p:sldId id="344" r:id="rId6"/>
    <p:sldId id="396" r:id="rId7"/>
    <p:sldId id="392" r:id="rId8"/>
    <p:sldId id="374" r:id="rId9"/>
    <p:sldId id="373" r:id="rId10"/>
    <p:sldId id="354" r:id="rId11"/>
    <p:sldId id="273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33"/>
    <a:srgbClr val="003366"/>
    <a:srgbClr val="5DA7E6"/>
    <a:srgbClr val="990000"/>
    <a:srgbClr val="52CBBE"/>
    <a:srgbClr val="656565"/>
    <a:srgbClr val="F0EEF0"/>
    <a:srgbClr val="C99400"/>
    <a:srgbClr val="4B4B4B"/>
    <a:srgbClr val="FEC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85" autoAdjust="0"/>
    <p:restoredTop sz="95118" autoAdjust="0"/>
  </p:normalViewPr>
  <p:slideViewPr>
    <p:cSldViewPr snapToGrid="0">
      <p:cViewPr varScale="1">
        <p:scale>
          <a:sx n="105" d="100"/>
          <a:sy n="105" d="100"/>
        </p:scale>
        <p:origin x="864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3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2897B-A3BB-44A3-B1FE-D526967D72D2}" type="datetimeFigureOut">
              <a:rPr lang="en-IN" smtClean="0"/>
              <a:t>01-04-2022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74EB8-4FA9-49FB-B940-B5352457FF7A}" type="slidenum">
              <a:rPr lang="en-IN" smtClean="0"/>
              <a:t>‹Nº›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263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03647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 advClick="0" advTm="0">
        <p159:morph option="byObject"/>
      </p:transition>
    </mc:Choice>
    <mc:Fallback xmlns="">
      <p:transition spd="med" advClick="0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66359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 advClick="0" advTm="0">
        <p159:morph option="byObject"/>
      </p:transition>
    </mc:Choice>
    <mc:Fallback xmlns="">
      <p:transition spd="med" advClick="0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71114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 advClick="0" advTm="0">
        <p159:morph option="byObject"/>
      </p:transition>
    </mc:Choice>
    <mc:Fallback xmlns="">
      <p:transition spd="med" advClick="0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46772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 advClick="0" advTm="0">
        <p159:morph option="byObject"/>
      </p:transition>
    </mc:Choice>
    <mc:Fallback xmlns="">
      <p:transition spd="med" advClick="0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53617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 advClick="0" advTm="0">
        <p159:morph option="byObject"/>
      </p:transition>
    </mc:Choice>
    <mc:Fallback xmlns="">
      <p:transition spd="med" advClick="0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40367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 advClick="0" advTm="0">
        <p159:morph option="byObject"/>
      </p:transition>
    </mc:Choice>
    <mc:Fallback xmlns="">
      <p:transition spd="med" advClick="0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7706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 advClick="0" advTm="0">
        <p159:morph option="byObject"/>
      </p:transition>
    </mc:Choice>
    <mc:Fallback xmlns="">
      <p:transition spd="med" advClick="0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3319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 advClick="0" advTm="0">
        <p159:morph option="byObject"/>
      </p:transition>
    </mc:Choice>
    <mc:Fallback xmlns="">
      <p:transition spd="med" advClick="0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19568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 advClick="0" advTm="0">
        <p159:morph option="byObject"/>
      </p:transition>
    </mc:Choice>
    <mc:Fallback xmlns="">
      <p:transition spd="med" advClick="0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60042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 advClick="0" advTm="0">
        <p159:morph option="byObject"/>
      </p:transition>
    </mc:Choice>
    <mc:Fallback xmlns="">
      <p:transition spd="med" advClick="0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68987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 advClick="0" advTm="0">
        <p159:morph option="byObject"/>
      </p:transition>
    </mc:Choice>
    <mc:Fallback xmlns="">
      <p:transition spd="med" advClick="0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FAF59-80FD-42F8-B77B-6179688B7234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89FD0-501B-4C6F-9CB2-8996B7BF4EFE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1875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spd="med" advClick="0" advTm="0">
        <p159:morph option="byObject"/>
      </p:transition>
    </mc:Choice>
    <mc:Fallback xmlns="">
      <p:transition spd="med" advClick="0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tianasaldivia.com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7D78DC46-3A73-4423-B33F-CA87BDDD77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90" y="228153"/>
            <a:ext cx="11383964" cy="6401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474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 advClick="0" advTm="0">
        <p159:morph option="byObject"/>
      </p:transition>
    </mc:Choice>
    <mc:Fallback xmlns="">
      <p:transition spd="med" advClick="0" advTm="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HOJA DE INFORMACIÓN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745672" y="1371600"/>
            <a:ext cx="9678988" cy="4631212"/>
            <a:chOff x="744084" y="1371600"/>
            <a:chExt cx="9678988" cy="4583169"/>
          </a:xfrm>
        </p:grpSpPr>
        <p:grpSp>
          <p:nvGrpSpPr>
            <p:cNvPr id="11" name="Group 73"/>
            <p:cNvGrpSpPr/>
            <p:nvPr/>
          </p:nvGrpSpPr>
          <p:grpSpPr>
            <a:xfrm>
              <a:off x="896484" y="2087102"/>
              <a:ext cx="9526588" cy="3629487"/>
              <a:chOff x="836612" y="2010902"/>
              <a:chExt cx="9526588" cy="3629487"/>
            </a:xfrm>
          </p:grpSpPr>
          <p:grpSp>
            <p:nvGrpSpPr>
              <p:cNvPr id="12" name="Group 72"/>
              <p:cNvGrpSpPr/>
              <p:nvPr/>
            </p:nvGrpSpPr>
            <p:grpSpPr>
              <a:xfrm>
                <a:off x="1668691" y="2010902"/>
                <a:ext cx="8694509" cy="1113298"/>
                <a:chOff x="1668691" y="2010902"/>
                <a:chExt cx="8694509" cy="1113298"/>
              </a:xfrm>
            </p:grpSpPr>
            <p:grpSp>
              <p:nvGrpSpPr>
                <p:cNvPr id="13" name="Group 71"/>
                <p:cNvGrpSpPr/>
                <p:nvPr/>
              </p:nvGrpSpPr>
              <p:grpSpPr>
                <a:xfrm>
                  <a:off x="1668691" y="2960918"/>
                  <a:ext cx="8694509" cy="163282"/>
                  <a:chOff x="1668691" y="2960918"/>
                  <a:chExt cx="8694509" cy="163282"/>
                </a:xfrm>
              </p:grpSpPr>
              <p:cxnSp>
                <p:nvCxnSpPr>
                  <p:cNvPr id="30" name="Straight Connector 29"/>
                  <p:cNvCxnSpPr/>
                  <p:nvPr/>
                </p:nvCxnSpPr>
                <p:spPr>
                  <a:xfrm>
                    <a:off x="1674812" y="2960918"/>
                    <a:ext cx="8686800" cy="1588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 rot="5400000">
                    <a:off x="10286206" y="3047206"/>
                    <a:ext cx="152400" cy="1588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 rot="5400000">
                    <a:off x="7401492" y="3047206"/>
                    <a:ext cx="152400" cy="1588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/>
                  <p:cNvCxnSpPr/>
                  <p:nvPr/>
                </p:nvCxnSpPr>
                <p:spPr>
                  <a:xfrm rot="5400000">
                    <a:off x="4485709" y="3047206"/>
                    <a:ext cx="152400" cy="1588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/>
                  <p:cNvCxnSpPr/>
                  <p:nvPr/>
                </p:nvCxnSpPr>
                <p:spPr>
                  <a:xfrm rot="5400000">
                    <a:off x="1593285" y="3047205"/>
                    <a:ext cx="152400" cy="1588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1" name="Straight Connector 40"/>
                <p:cNvCxnSpPr/>
                <p:nvPr/>
              </p:nvCxnSpPr>
              <p:spPr>
                <a:xfrm rot="5400000">
                  <a:off x="5619010" y="2485511"/>
                  <a:ext cx="950805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4646612" y="2394858"/>
                  <a:ext cx="1447800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Group 52"/>
              <p:cNvGrpSpPr/>
              <p:nvPr/>
            </p:nvGrpSpPr>
            <p:grpSpPr>
              <a:xfrm>
                <a:off x="836612" y="3799908"/>
                <a:ext cx="152400" cy="1840481"/>
                <a:chOff x="836612" y="3799908"/>
                <a:chExt cx="152400" cy="1840481"/>
              </a:xfrm>
            </p:grpSpPr>
            <p:cxnSp>
              <p:nvCxnSpPr>
                <p:cNvPr id="47" name="Straight Connector 46"/>
                <p:cNvCxnSpPr>
                  <a:cxnSpLocks/>
                </p:cNvCxnSpPr>
                <p:nvPr/>
              </p:nvCxnSpPr>
              <p:spPr>
                <a:xfrm flipH="1">
                  <a:off x="836612" y="3799908"/>
                  <a:ext cx="794" cy="1838893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836612" y="4114800"/>
                  <a:ext cx="152400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836612" y="4626429"/>
                  <a:ext cx="152400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>
                  <a:off x="836612" y="5127172"/>
                  <a:ext cx="152400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836612" y="5638801"/>
                  <a:ext cx="152400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" name="Rounded Rectangle 2"/>
            <p:cNvSpPr/>
            <p:nvPr/>
          </p:nvSpPr>
          <p:spPr>
            <a:xfrm>
              <a:off x="5151210" y="1371600"/>
              <a:ext cx="2006148" cy="725595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Arial" pitchFamily="34" charset="0"/>
                  <a:cs typeface="Arial" pitchFamily="34" charset="0"/>
                </a:rPr>
                <a:t>EQUIPO DE VENTAS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744084" y="3251440"/>
              <a:ext cx="2006148" cy="61299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Arial" pitchFamily="34" charset="0"/>
                  <a:cs typeface="Arial" pitchFamily="34" charset="0"/>
                </a:rPr>
                <a:t>VENTANA JOHARI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048884" y="3980782"/>
              <a:ext cx="2661198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Escribe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aquí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área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pública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48884" y="4488782"/>
              <a:ext cx="2659610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Escribe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aquí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área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ciega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1048884" y="4996782"/>
              <a:ext cx="2658022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Escribe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aquí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área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oculta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047295" y="5515951"/>
              <a:ext cx="2657226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Escribe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aquí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desconocida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2953884" y="2133600"/>
              <a:ext cx="2006148" cy="689190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Arial" pitchFamily="34" charset="0"/>
                  <a:cs typeface="Arial" pitchFamily="34" charset="0"/>
                </a:rPr>
                <a:t>TATIANA SALDIVIA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7391400" y="1524001"/>
            <a:ext cx="2590800" cy="1029629"/>
            <a:chOff x="8605156" y="1600200"/>
            <a:chExt cx="2590800" cy="1029629"/>
          </a:xfrm>
        </p:grpSpPr>
        <p:sp>
          <p:nvSpPr>
            <p:cNvPr id="72" name="TextBox 71"/>
            <p:cNvSpPr txBox="1"/>
            <p:nvPr/>
          </p:nvSpPr>
          <p:spPr>
            <a:xfrm>
              <a:off x="8605156" y="2106609"/>
              <a:ext cx="2590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en-US" sz="1400" kern="0" dirty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Arial" pitchFamily="34" charset="0"/>
                  <a:cs typeface="Arial" pitchFamily="34" charset="0"/>
                </a:rPr>
                <a:t>DATOS A TOMAR EN CUENTA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8605156" y="1600200"/>
              <a:ext cx="16551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EVALUACIÓN</a:t>
              </a:r>
            </a:p>
          </p:txBody>
        </p:sp>
      </p:grpSp>
      <p:pic>
        <p:nvPicPr>
          <p:cNvPr id="78" name="Picture 77" descr="A picture containing drawing&#10;&#10;Description automatically generated">
            <a:extLst>
              <a:ext uri="{FF2B5EF4-FFF2-40B4-BE49-F238E27FC236}">
                <a16:creationId xmlns:a16="http://schemas.microsoft.com/office/drawing/2014/main" id="{BD77C3A1-13EF-4CCF-8F88-85857A8CEC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75496"/>
            <a:ext cx="459444" cy="4173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3" name="TextBox 28">
            <a:extLst>
              <a:ext uri="{FF2B5EF4-FFF2-40B4-BE49-F238E27FC236}">
                <a16:creationId xmlns:a16="http://schemas.microsoft.com/office/drawing/2014/main" id="{F1072517-C3D0-4123-955D-33EA3E47D778}"/>
              </a:ext>
            </a:extLst>
          </p:cNvPr>
          <p:cNvSpPr txBox="1"/>
          <p:nvPr/>
        </p:nvSpPr>
        <p:spPr>
          <a:xfrm>
            <a:off x="7538358" y="3721884"/>
            <a:ext cx="234633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Escribe las 5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habilidades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o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destrezas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con las que más te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identifícas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tu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Ventana de Johari en cada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área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05518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 advClick="0" advTm="0">
        <p159:morph option="byObject"/>
      </p:transition>
    </mc:Choice>
    <mc:Fallback xmlns="">
      <p:transition spd="med" advClick="0" advTm="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>
            <a:extLst>
              <a:ext uri="{FF2B5EF4-FFF2-40B4-BE49-F238E27FC236}">
                <a16:creationId xmlns:a16="http://schemas.microsoft.com/office/drawing/2014/main" id="{AD5CBA9C-8E04-4410-AB9D-D054D87850A4}"/>
              </a:ext>
            </a:extLst>
          </p:cNvPr>
          <p:cNvGrpSpPr/>
          <p:nvPr/>
        </p:nvGrpSpPr>
        <p:grpSpPr>
          <a:xfrm>
            <a:off x="-290920" y="0"/>
            <a:ext cx="12482920" cy="6858000"/>
            <a:chOff x="-9302800" y="0"/>
            <a:chExt cx="12482920" cy="6858000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F6DB8C05-37F2-4665-B3EF-0FFA7A09E67F}"/>
                </a:ext>
              </a:extLst>
            </p:cNvPr>
            <p:cNvSpPr/>
            <p:nvPr/>
          </p:nvSpPr>
          <p:spPr>
            <a:xfrm>
              <a:off x="-930280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EF43EA70-611E-463C-8DA8-C4350C241A30}"/>
                </a:ext>
              </a:extLst>
            </p:cNvPr>
            <p:cNvSpPr/>
            <p:nvPr/>
          </p:nvSpPr>
          <p:spPr>
            <a:xfrm>
              <a:off x="201172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5">
              <a:extLst>
                <a:ext uri="{FF2B5EF4-FFF2-40B4-BE49-F238E27FC236}">
                  <a16:creationId xmlns:a16="http://schemas.microsoft.com/office/drawing/2014/main" id="{8EA1CC0C-526B-4BDD-89F1-677C1791D9DA}"/>
                </a:ext>
              </a:extLst>
            </p:cNvPr>
            <p:cNvSpPr>
              <a:spLocks noEditPoints="1"/>
            </p:cNvSpPr>
            <p:nvPr/>
          </p:nvSpPr>
          <p:spPr bwMode="auto">
            <a:xfrm rot="16200000">
              <a:off x="2072805" y="3241410"/>
              <a:ext cx="671392" cy="552980"/>
            </a:xfrm>
            <a:custGeom>
              <a:avLst/>
              <a:gdLst>
                <a:gd name="T0" fmla="*/ 1828 w 2569"/>
                <a:gd name="T1" fmla="*/ 2061 h 2095"/>
                <a:gd name="T2" fmla="*/ 1489 w 2569"/>
                <a:gd name="T3" fmla="*/ 1820 h 2095"/>
                <a:gd name="T4" fmla="*/ 1454 w 2569"/>
                <a:gd name="T5" fmla="*/ 1649 h 2095"/>
                <a:gd name="T6" fmla="*/ 1488 w 2569"/>
                <a:gd name="T7" fmla="*/ 1492 h 2095"/>
                <a:gd name="T8" fmla="*/ 1719 w 2569"/>
                <a:gd name="T9" fmla="*/ 1330 h 2095"/>
                <a:gd name="T10" fmla="*/ 1873 w 2569"/>
                <a:gd name="T11" fmla="*/ 1186 h 2095"/>
                <a:gd name="T12" fmla="*/ 1775 w 2569"/>
                <a:gd name="T13" fmla="*/ 1000 h 2095"/>
                <a:gd name="T14" fmla="*/ 1742 w 2569"/>
                <a:gd name="T15" fmla="*/ 964 h 2095"/>
                <a:gd name="T16" fmla="*/ 1801 w 2569"/>
                <a:gd name="T17" fmla="*/ 972 h 2095"/>
                <a:gd name="T18" fmla="*/ 2187 w 2569"/>
                <a:gd name="T19" fmla="*/ 1125 h 2095"/>
                <a:gd name="T20" fmla="*/ 2518 w 2569"/>
                <a:gd name="T21" fmla="*/ 1520 h 2095"/>
                <a:gd name="T22" fmla="*/ 2299 w 2569"/>
                <a:gd name="T23" fmla="*/ 2005 h 2095"/>
                <a:gd name="T24" fmla="*/ 1828 w 2569"/>
                <a:gd name="T25" fmla="*/ 2061 h 2095"/>
                <a:gd name="T26" fmla="*/ 2060 w 2569"/>
                <a:gd name="T27" fmla="*/ 1668 h 2095"/>
                <a:gd name="T28" fmla="*/ 2060 w 2569"/>
                <a:gd name="T29" fmla="*/ 1505 h 2095"/>
                <a:gd name="T30" fmla="*/ 2010 w 2569"/>
                <a:gd name="T31" fmla="*/ 1505 h 2095"/>
                <a:gd name="T32" fmla="*/ 1960 w 2569"/>
                <a:gd name="T33" fmla="*/ 1505 h 2095"/>
                <a:gd name="T34" fmla="*/ 1960 w 2569"/>
                <a:gd name="T35" fmla="*/ 1668 h 2095"/>
                <a:gd name="T36" fmla="*/ 1960 w 2569"/>
                <a:gd name="T37" fmla="*/ 1830 h 2095"/>
                <a:gd name="T38" fmla="*/ 2010 w 2569"/>
                <a:gd name="T39" fmla="*/ 1830 h 2095"/>
                <a:gd name="T40" fmla="*/ 2060 w 2569"/>
                <a:gd name="T41" fmla="*/ 1830 h 2095"/>
                <a:gd name="T42" fmla="*/ 2060 w 2569"/>
                <a:gd name="T43" fmla="*/ 1668 h 2095"/>
                <a:gd name="T44" fmla="*/ 2060 w 2569"/>
                <a:gd name="T45" fmla="*/ 1436 h 2095"/>
                <a:gd name="T46" fmla="*/ 2030 w 2569"/>
                <a:gd name="T47" fmla="*/ 1348 h 2095"/>
                <a:gd name="T48" fmla="*/ 1961 w 2569"/>
                <a:gd name="T49" fmla="*/ 1427 h 2095"/>
                <a:gd name="T50" fmla="*/ 2060 w 2569"/>
                <a:gd name="T51" fmla="*/ 1436 h 2095"/>
                <a:gd name="T52" fmla="*/ 62 w 2569"/>
                <a:gd name="T53" fmla="*/ 1830 h 2095"/>
                <a:gd name="T54" fmla="*/ 283 w 2569"/>
                <a:gd name="T55" fmla="*/ 1429 h 2095"/>
                <a:gd name="T56" fmla="*/ 587 w 2569"/>
                <a:gd name="T57" fmla="*/ 1286 h 2095"/>
                <a:gd name="T58" fmla="*/ 794 w 2569"/>
                <a:gd name="T59" fmla="*/ 1182 h 2095"/>
                <a:gd name="T60" fmla="*/ 802 w 2569"/>
                <a:gd name="T61" fmla="*/ 1124 h 2095"/>
                <a:gd name="T62" fmla="*/ 773 w 2569"/>
                <a:gd name="T63" fmla="*/ 1001 h 2095"/>
                <a:gd name="T64" fmla="*/ 729 w 2569"/>
                <a:gd name="T65" fmla="*/ 886 h 2095"/>
                <a:gd name="T66" fmla="*/ 690 w 2569"/>
                <a:gd name="T67" fmla="*/ 792 h 2095"/>
                <a:gd name="T68" fmla="*/ 640 w 2569"/>
                <a:gd name="T69" fmla="*/ 512 h 2095"/>
                <a:gd name="T70" fmla="*/ 664 w 2569"/>
                <a:gd name="T71" fmla="*/ 405 h 2095"/>
                <a:gd name="T72" fmla="*/ 865 w 2569"/>
                <a:gd name="T73" fmla="*/ 49 h 2095"/>
                <a:gd name="T74" fmla="*/ 1056 w 2569"/>
                <a:gd name="T75" fmla="*/ 7 h 2095"/>
                <a:gd name="T76" fmla="*/ 1396 w 2569"/>
                <a:gd name="T77" fmla="*/ 100 h 2095"/>
                <a:gd name="T78" fmla="*/ 1525 w 2569"/>
                <a:gd name="T79" fmla="*/ 383 h 2095"/>
                <a:gd name="T80" fmla="*/ 1554 w 2569"/>
                <a:gd name="T81" fmla="*/ 508 h 2095"/>
                <a:gd name="T82" fmla="*/ 1501 w 2569"/>
                <a:gd name="T83" fmla="*/ 796 h 2095"/>
                <a:gd name="T84" fmla="*/ 1454 w 2569"/>
                <a:gd name="T85" fmla="*/ 899 h 2095"/>
                <a:gd name="T86" fmla="*/ 1408 w 2569"/>
                <a:gd name="T87" fmla="*/ 1015 h 2095"/>
                <a:gd name="T88" fmla="*/ 1389 w 2569"/>
                <a:gd name="T89" fmla="*/ 1120 h 2095"/>
                <a:gd name="T90" fmla="*/ 1400 w 2569"/>
                <a:gd name="T91" fmla="*/ 1185 h 2095"/>
                <a:gd name="T92" fmla="*/ 1516 w 2569"/>
                <a:gd name="T93" fmla="*/ 1241 h 2095"/>
                <a:gd name="T94" fmla="*/ 1628 w 2569"/>
                <a:gd name="T95" fmla="*/ 1295 h 2095"/>
                <a:gd name="T96" fmla="*/ 1588 w 2569"/>
                <a:gd name="T97" fmla="*/ 1312 h 2095"/>
                <a:gd name="T98" fmla="*/ 1368 w 2569"/>
                <a:gd name="T99" fmla="*/ 1641 h 2095"/>
                <a:gd name="T100" fmla="*/ 1401 w 2569"/>
                <a:gd name="T101" fmla="*/ 1808 h 2095"/>
                <a:gd name="T102" fmla="*/ 1434 w 2569"/>
                <a:gd name="T103" fmla="*/ 1880 h 2095"/>
                <a:gd name="T104" fmla="*/ 755 w 2569"/>
                <a:gd name="T105" fmla="*/ 1880 h 2095"/>
                <a:gd name="T106" fmla="*/ 77 w 2569"/>
                <a:gd name="T107" fmla="*/ 1880 h 2095"/>
                <a:gd name="T108" fmla="*/ 62 w 2569"/>
                <a:gd name="T109" fmla="*/ 1830 h 2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569" h="2095">
                  <a:moveTo>
                    <a:pt x="1828" y="2061"/>
                  </a:moveTo>
                  <a:cubicBezTo>
                    <a:pt x="1671" y="2027"/>
                    <a:pt x="1548" y="1939"/>
                    <a:pt x="1489" y="1820"/>
                  </a:cubicBezTo>
                  <a:cubicBezTo>
                    <a:pt x="1460" y="1760"/>
                    <a:pt x="1454" y="1733"/>
                    <a:pt x="1454" y="1649"/>
                  </a:cubicBezTo>
                  <a:cubicBezTo>
                    <a:pt x="1454" y="1563"/>
                    <a:pt x="1459" y="1541"/>
                    <a:pt x="1488" y="1492"/>
                  </a:cubicBezTo>
                  <a:cubicBezTo>
                    <a:pt x="1528" y="1423"/>
                    <a:pt x="1591" y="1379"/>
                    <a:pt x="1719" y="1330"/>
                  </a:cubicBezTo>
                  <a:cubicBezTo>
                    <a:pt x="1843" y="1282"/>
                    <a:pt x="1873" y="1254"/>
                    <a:pt x="1873" y="1186"/>
                  </a:cubicBezTo>
                  <a:cubicBezTo>
                    <a:pt x="1873" y="1132"/>
                    <a:pt x="1842" y="1074"/>
                    <a:pt x="1775" y="1000"/>
                  </a:cubicBezTo>
                  <a:lnTo>
                    <a:pt x="1742" y="964"/>
                  </a:lnTo>
                  <a:lnTo>
                    <a:pt x="1801" y="972"/>
                  </a:lnTo>
                  <a:cubicBezTo>
                    <a:pt x="1889" y="983"/>
                    <a:pt x="2071" y="1056"/>
                    <a:pt x="2187" y="1125"/>
                  </a:cubicBezTo>
                  <a:cubicBezTo>
                    <a:pt x="2370" y="1235"/>
                    <a:pt x="2478" y="1364"/>
                    <a:pt x="2518" y="1520"/>
                  </a:cubicBezTo>
                  <a:cubicBezTo>
                    <a:pt x="2569" y="1718"/>
                    <a:pt x="2482" y="1911"/>
                    <a:pt x="2299" y="2005"/>
                  </a:cubicBezTo>
                  <a:cubicBezTo>
                    <a:pt x="2166" y="2072"/>
                    <a:pt x="1980" y="2095"/>
                    <a:pt x="1828" y="2061"/>
                  </a:cubicBezTo>
                  <a:close/>
                  <a:moveTo>
                    <a:pt x="2060" y="1668"/>
                  </a:moveTo>
                  <a:lnTo>
                    <a:pt x="2060" y="1505"/>
                  </a:lnTo>
                  <a:lnTo>
                    <a:pt x="2010" y="1505"/>
                  </a:lnTo>
                  <a:lnTo>
                    <a:pt x="1960" y="1505"/>
                  </a:lnTo>
                  <a:lnTo>
                    <a:pt x="1960" y="1668"/>
                  </a:lnTo>
                  <a:lnTo>
                    <a:pt x="1960" y="1830"/>
                  </a:lnTo>
                  <a:lnTo>
                    <a:pt x="2010" y="1830"/>
                  </a:lnTo>
                  <a:lnTo>
                    <a:pt x="2060" y="1830"/>
                  </a:lnTo>
                  <a:lnTo>
                    <a:pt x="2060" y="1668"/>
                  </a:lnTo>
                  <a:close/>
                  <a:moveTo>
                    <a:pt x="2060" y="1436"/>
                  </a:moveTo>
                  <a:cubicBezTo>
                    <a:pt x="2083" y="1409"/>
                    <a:pt x="2065" y="1357"/>
                    <a:pt x="2030" y="1348"/>
                  </a:cubicBezTo>
                  <a:cubicBezTo>
                    <a:pt x="1978" y="1335"/>
                    <a:pt x="1942" y="1377"/>
                    <a:pt x="1961" y="1427"/>
                  </a:cubicBezTo>
                  <a:cubicBezTo>
                    <a:pt x="1974" y="1460"/>
                    <a:pt x="2036" y="1466"/>
                    <a:pt x="2060" y="1436"/>
                  </a:cubicBezTo>
                  <a:close/>
                  <a:moveTo>
                    <a:pt x="62" y="1830"/>
                  </a:moveTo>
                  <a:cubicBezTo>
                    <a:pt x="0" y="1623"/>
                    <a:pt x="55" y="1524"/>
                    <a:pt x="283" y="1429"/>
                  </a:cubicBezTo>
                  <a:cubicBezTo>
                    <a:pt x="336" y="1407"/>
                    <a:pt x="472" y="1343"/>
                    <a:pt x="587" y="1286"/>
                  </a:cubicBezTo>
                  <a:lnTo>
                    <a:pt x="794" y="1182"/>
                  </a:lnTo>
                  <a:lnTo>
                    <a:pt x="802" y="1124"/>
                  </a:lnTo>
                  <a:cubicBezTo>
                    <a:pt x="809" y="1075"/>
                    <a:pt x="804" y="1057"/>
                    <a:pt x="773" y="1001"/>
                  </a:cubicBezTo>
                  <a:cubicBezTo>
                    <a:pt x="753" y="966"/>
                    <a:pt x="733" y="914"/>
                    <a:pt x="729" y="886"/>
                  </a:cubicBezTo>
                  <a:cubicBezTo>
                    <a:pt x="724" y="859"/>
                    <a:pt x="706" y="816"/>
                    <a:pt x="690" y="792"/>
                  </a:cubicBezTo>
                  <a:cubicBezTo>
                    <a:pt x="649" y="730"/>
                    <a:pt x="616" y="549"/>
                    <a:pt x="640" y="512"/>
                  </a:cubicBezTo>
                  <a:cubicBezTo>
                    <a:pt x="649" y="498"/>
                    <a:pt x="660" y="450"/>
                    <a:pt x="664" y="405"/>
                  </a:cubicBezTo>
                  <a:cubicBezTo>
                    <a:pt x="682" y="220"/>
                    <a:pt x="742" y="112"/>
                    <a:pt x="865" y="49"/>
                  </a:cubicBezTo>
                  <a:cubicBezTo>
                    <a:pt x="927" y="18"/>
                    <a:pt x="955" y="12"/>
                    <a:pt x="1056" y="7"/>
                  </a:cubicBezTo>
                  <a:cubicBezTo>
                    <a:pt x="1219" y="0"/>
                    <a:pt x="1314" y="26"/>
                    <a:pt x="1396" y="100"/>
                  </a:cubicBezTo>
                  <a:cubicBezTo>
                    <a:pt x="1471" y="167"/>
                    <a:pt x="1506" y="245"/>
                    <a:pt x="1525" y="383"/>
                  </a:cubicBezTo>
                  <a:cubicBezTo>
                    <a:pt x="1533" y="440"/>
                    <a:pt x="1546" y="496"/>
                    <a:pt x="1554" y="508"/>
                  </a:cubicBezTo>
                  <a:cubicBezTo>
                    <a:pt x="1576" y="541"/>
                    <a:pt x="1537" y="757"/>
                    <a:pt x="1501" y="796"/>
                  </a:cubicBezTo>
                  <a:cubicBezTo>
                    <a:pt x="1487" y="811"/>
                    <a:pt x="1466" y="858"/>
                    <a:pt x="1454" y="899"/>
                  </a:cubicBezTo>
                  <a:cubicBezTo>
                    <a:pt x="1443" y="940"/>
                    <a:pt x="1422" y="992"/>
                    <a:pt x="1408" y="1015"/>
                  </a:cubicBezTo>
                  <a:cubicBezTo>
                    <a:pt x="1387" y="1049"/>
                    <a:pt x="1383" y="1070"/>
                    <a:pt x="1389" y="1120"/>
                  </a:cubicBezTo>
                  <a:cubicBezTo>
                    <a:pt x="1394" y="1155"/>
                    <a:pt x="1399" y="1184"/>
                    <a:pt x="1400" y="1185"/>
                  </a:cubicBezTo>
                  <a:cubicBezTo>
                    <a:pt x="1402" y="1186"/>
                    <a:pt x="1454" y="1211"/>
                    <a:pt x="1516" y="1241"/>
                  </a:cubicBezTo>
                  <a:lnTo>
                    <a:pt x="1628" y="1295"/>
                  </a:lnTo>
                  <a:lnTo>
                    <a:pt x="1588" y="1312"/>
                  </a:lnTo>
                  <a:cubicBezTo>
                    <a:pt x="1439" y="1375"/>
                    <a:pt x="1368" y="1480"/>
                    <a:pt x="1368" y="1641"/>
                  </a:cubicBezTo>
                  <a:cubicBezTo>
                    <a:pt x="1368" y="1718"/>
                    <a:pt x="1375" y="1751"/>
                    <a:pt x="1401" y="1808"/>
                  </a:cubicBezTo>
                  <a:lnTo>
                    <a:pt x="1434" y="1880"/>
                  </a:lnTo>
                  <a:lnTo>
                    <a:pt x="755" y="1880"/>
                  </a:lnTo>
                  <a:lnTo>
                    <a:pt x="77" y="1880"/>
                  </a:lnTo>
                  <a:lnTo>
                    <a:pt x="62" y="183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395112" tIns="197556" rIns="395112" bIns="197556" numCol="1" anchor="t" anchorCtr="0" compatLnSpc="1">
              <a:prstTxWarp prst="textNoShape">
                <a:avLst/>
              </a:prstTxWarp>
            </a:bodyPr>
            <a:lstStyle/>
            <a:p>
              <a:endParaRPr lang="en-IN" sz="33907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3BCFB138-FDCE-43CE-8EA5-46C12BD58210}"/>
              </a:ext>
            </a:extLst>
          </p:cNvPr>
          <p:cNvGrpSpPr/>
          <p:nvPr/>
        </p:nvGrpSpPr>
        <p:grpSpPr>
          <a:xfrm>
            <a:off x="285782" y="0"/>
            <a:ext cx="11447501" cy="6858000"/>
            <a:chOff x="-8798784" y="0"/>
            <a:chExt cx="11447501" cy="685800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3D7A483D-C8EB-480E-810F-967570B90F89}"/>
                </a:ext>
              </a:extLst>
            </p:cNvPr>
            <p:cNvSpPr/>
            <p:nvPr/>
          </p:nvSpPr>
          <p:spPr>
            <a:xfrm>
              <a:off x="-8798784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66A087F1-CA3F-47A5-B642-CE106628B5C2}"/>
                </a:ext>
              </a:extLst>
            </p:cNvPr>
            <p:cNvSpPr/>
            <p:nvPr/>
          </p:nvSpPr>
          <p:spPr>
            <a:xfrm>
              <a:off x="148031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Freeform 5">
              <a:extLst>
                <a:ext uri="{FF2B5EF4-FFF2-40B4-BE49-F238E27FC236}">
                  <a16:creationId xmlns:a16="http://schemas.microsoft.com/office/drawing/2014/main" id="{D0D70835-AC80-4288-8D93-967A0E0010D3}"/>
                </a:ext>
              </a:extLst>
            </p:cNvPr>
            <p:cNvSpPr>
              <a:spLocks noEditPoints="1"/>
            </p:cNvSpPr>
            <p:nvPr/>
          </p:nvSpPr>
          <p:spPr bwMode="auto">
            <a:xfrm rot="16200000">
              <a:off x="1576430" y="3184206"/>
              <a:ext cx="560034" cy="489586"/>
            </a:xfrm>
            <a:custGeom>
              <a:avLst/>
              <a:gdLst>
                <a:gd name="T0" fmla="*/ 1243 w 2439"/>
                <a:gd name="T1" fmla="*/ 2101 h 2110"/>
                <a:gd name="T2" fmla="*/ 919 w 2439"/>
                <a:gd name="T3" fmla="*/ 1999 h 2110"/>
                <a:gd name="T4" fmla="*/ 669 w 2439"/>
                <a:gd name="T5" fmla="*/ 1828 h 2110"/>
                <a:gd name="T6" fmla="*/ 645 w 2439"/>
                <a:gd name="T7" fmla="*/ 1801 h 2110"/>
                <a:gd name="T8" fmla="*/ 724 w 2439"/>
                <a:gd name="T9" fmla="*/ 1721 h 2110"/>
                <a:gd name="T10" fmla="*/ 803 w 2439"/>
                <a:gd name="T11" fmla="*/ 1642 h 2110"/>
                <a:gd name="T12" fmla="*/ 873 w 2439"/>
                <a:gd name="T13" fmla="*/ 1699 h 2110"/>
                <a:gd name="T14" fmla="*/ 1810 w 2439"/>
                <a:gd name="T15" fmla="*/ 1762 h 2110"/>
                <a:gd name="T16" fmla="*/ 2182 w 2439"/>
                <a:gd name="T17" fmla="*/ 1264 h 2110"/>
                <a:gd name="T18" fmla="*/ 2182 w 2439"/>
                <a:gd name="T19" fmla="*/ 852 h 2110"/>
                <a:gd name="T20" fmla="*/ 1637 w 2439"/>
                <a:gd name="T21" fmla="*/ 275 h 2110"/>
                <a:gd name="T22" fmla="*/ 1207 w 2439"/>
                <a:gd name="T23" fmla="*/ 258 h 2110"/>
                <a:gd name="T24" fmla="*/ 601 w 2439"/>
                <a:gd name="T25" fmla="*/ 818 h 2110"/>
                <a:gd name="T26" fmla="*/ 567 w 2439"/>
                <a:gd name="T27" fmla="*/ 983 h 2110"/>
                <a:gd name="T28" fmla="*/ 559 w 2439"/>
                <a:gd name="T29" fmla="*/ 1064 h 2110"/>
                <a:gd name="T30" fmla="*/ 732 w 2439"/>
                <a:gd name="T31" fmla="*/ 1064 h 2110"/>
                <a:gd name="T32" fmla="*/ 906 w 2439"/>
                <a:gd name="T33" fmla="*/ 1064 h 2110"/>
                <a:gd name="T34" fmla="*/ 677 w 2439"/>
                <a:gd name="T35" fmla="*/ 1293 h 2110"/>
                <a:gd name="T36" fmla="*/ 449 w 2439"/>
                <a:gd name="T37" fmla="*/ 1521 h 2110"/>
                <a:gd name="T38" fmla="*/ 224 w 2439"/>
                <a:gd name="T39" fmla="*/ 1296 h 2110"/>
                <a:gd name="T40" fmla="*/ 0 w 2439"/>
                <a:gd name="T41" fmla="*/ 1071 h 2110"/>
                <a:gd name="T42" fmla="*/ 165 w 2439"/>
                <a:gd name="T43" fmla="*/ 1064 h 2110"/>
                <a:gd name="T44" fmla="*/ 331 w 2439"/>
                <a:gd name="T45" fmla="*/ 1058 h 2110"/>
                <a:gd name="T46" fmla="*/ 339 w 2439"/>
                <a:gd name="T47" fmla="*/ 963 h 2110"/>
                <a:gd name="T48" fmla="*/ 1156 w 2439"/>
                <a:gd name="T49" fmla="*/ 31 h 2110"/>
                <a:gd name="T50" fmla="*/ 1643 w 2439"/>
                <a:gd name="T51" fmla="*/ 38 h 2110"/>
                <a:gd name="T52" fmla="*/ 2407 w 2439"/>
                <a:gd name="T53" fmla="*/ 802 h 2110"/>
                <a:gd name="T54" fmla="*/ 2407 w 2439"/>
                <a:gd name="T55" fmla="*/ 1314 h 2110"/>
                <a:gd name="T56" fmla="*/ 1433 w 2439"/>
                <a:gd name="T57" fmla="*/ 2107 h 2110"/>
                <a:gd name="T58" fmla="*/ 1243 w 2439"/>
                <a:gd name="T59" fmla="*/ 2101 h 2110"/>
                <a:gd name="T60" fmla="*/ 1515 w 2439"/>
                <a:gd name="T61" fmla="*/ 1320 h 2110"/>
                <a:gd name="T62" fmla="*/ 1275 w 2439"/>
                <a:gd name="T63" fmla="*/ 1176 h 2110"/>
                <a:gd name="T64" fmla="*/ 1275 w 2439"/>
                <a:gd name="T65" fmla="*/ 883 h 2110"/>
                <a:gd name="T66" fmla="*/ 1275 w 2439"/>
                <a:gd name="T67" fmla="*/ 589 h 2110"/>
                <a:gd name="T68" fmla="*/ 1356 w 2439"/>
                <a:gd name="T69" fmla="*/ 589 h 2110"/>
                <a:gd name="T70" fmla="*/ 1437 w 2439"/>
                <a:gd name="T71" fmla="*/ 589 h 2110"/>
                <a:gd name="T72" fmla="*/ 1437 w 2439"/>
                <a:gd name="T73" fmla="*/ 838 h 2110"/>
                <a:gd name="T74" fmla="*/ 1437 w 2439"/>
                <a:gd name="T75" fmla="*/ 1087 h 2110"/>
                <a:gd name="T76" fmla="*/ 1644 w 2439"/>
                <a:gd name="T77" fmla="*/ 1208 h 2110"/>
                <a:gd name="T78" fmla="*/ 1850 w 2439"/>
                <a:gd name="T79" fmla="*/ 1330 h 2110"/>
                <a:gd name="T80" fmla="*/ 1814 w 2439"/>
                <a:gd name="T81" fmla="*/ 1393 h 2110"/>
                <a:gd name="T82" fmla="*/ 1767 w 2439"/>
                <a:gd name="T83" fmla="*/ 1460 h 2110"/>
                <a:gd name="T84" fmla="*/ 1515 w 2439"/>
                <a:gd name="T85" fmla="*/ 1320 h 2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439" h="2110">
                  <a:moveTo>
                    <a:pt x="1243" y="2101"/>
                  </a:moveTo>
                  <a:cubicBezTo>
                    <a:pt x="1139" y="2085"/>
                    <a:pt x="1008" y="2044"/>
                    <a:pt x="919" y="1999"/>
                  </a:cubicBezTo>
                  <a:cubicBezTo>
                    <a:pt x="834" y="1957"/>
                    <a:pt x="706" y="1869"/>
                    <a:pt x="669" y="1828"/>
                  </a:cubicBezTo>
                  <a:lnTo>
                    <a:pt x="645" y="1801"/>
                  </a:lnTo>
                  <a:lnTo>
                    <a:pt x="724" y="1721"/>
                  </a:lnTo>
                  <a:lnTo>
                    <a:pt x="803" y="1642"/>
                  </a:lnTo>
                  <a:lnTo>
                    <a:pt x="873" y="1699"/>
                  </a:lnTo>
                  <a:cubicBezTo>
                    <a:pt x="1132" y="1910"/>
                    <a:pt x="1515" y="1936"/>
                    <a:pt x="1810" y="1762"/>
                  </a:cubicBezTo>
                  <a:cubicBezTo>
                    <a:pt x="1977" y="1664"/>
                    <a:pt x="2129" y="1460"/>
                    <a:pt x="2182" y="1264"/>
                  </a:cubicBezTo>
                  <a:cubicBezTo>
                    <a:pt x="2211" y="1156"/>
                    <a:pt x="2211" y="960"/>
                    <a:pt x="2182" y="852"/>
                  </a:cubicBezTo>
                  <a:cubicBezTo>
                    <a:pt x="2111" y="587"/>
                    <a:pt x="1894" y="358"/>
                    <a:pt x="1637" y="275"/>
                  </a:cubicBezTo>
                  <a:cubicBezTo>
                    <a:pt x="1521" y="238"/>
                    <a:pt x="1330" y="230"/>
                    <a:pt x="1207" y="258"/>
                  </a:cubicBezTo>
                  <a:cubicBezTo>
                    <a:pt x="923" y="321"/>
                    <a:pt x="685" y="541"/>
                    <a:pt x="601" y="818"/>
                  </a:cubicBezTo>
                  <a:cubicBezTo>
                    <a:pt x="587" y="864"/>
                    <a:pt x="571" y="939"/>
                    <a:pt x="567" y="983"/>
                  </a:cubicBezTo>
                  <a:lnTo>
                    <a:pt x="559" y="1064"/>
                  </a:lnTo>
                  <a:lnTo>
                    <a:pt x="732" y="1064"/>
                  </a:lnTo>
                  <a:lnTo>
                    <a:pt x="906" y="1064"/>
                  </a:lnTo>
                  <a:lnTo>
                    <a:pt x="677" y="1293"/>
                  </a:lnTo>
                  <a:lnTo>
                    <a:pt x="449" y="1521"/>
                  </a:lnTo>
                  <a:lnTo>
                    <a:pt x="224" y="1296"/>
                  </a:lnTo>
                  <a:lnTo>
                    <a:pt x="0" y="1071"/>
                  </a:lnTo>
                  <a:lnTo>
                    <a:pt x="165" y="1064"/>
                  </a:lnTo>
                  <a:lnTo>
                    <a:pt x="331" y="1058"/>
                  </a:lnTo>
                  <a:lnTo>
                    <a:pt x="339" y="963"/>
                  </a:lnTo>
                  <a:cubicBezTo>
                    <a:pt x="381" y="509"/>
                    <a:pt x="704" y="140"/>
                    <a:pt x="1156" y="31"/>
                  </a:cubicBezTo>
                  <a:cubicBezTo>
                    <a:pt x="1284" y="0"/>
                    <a:pt x="1514" y="4"/>
                    <a:pt x="1643" y="38"/>
                  </a:cubicBezTo>
                  <a:cubicBezTo>
                    <a:pt x="2022" y="139"/>
                    <a:pt x="2301" y="418"/>
                    <a:pt x="2407" y="802"/>
                  </a:cubicBezTo>
                  <a:cubicBezTo>
                    <a:pt x="2439" y="916"/>
                    <a:pt x="2439" y="1200"/>
                    <a:pt x="2407" y="1314"/>
                  </a:cubicBezTo>
                  <a:cubicBezTo>
                    <a:pt x="2280" y="1775"/>
                    <a:pt x="1900" y="2084"/>
                    <a:pt x="1433" y="2107"/>
                  </a:cubicBezTo>
                  <a:cubicBezTo>
                    <a:pt x="1370" y="2110"/>
                    <a:pt x="1285" y="2108"/>
                    <a:pt x="1243" y="2101"/>
                  </a:cubicBezTo>
                  <a:close/>
                  <a:moveTo>
                    <a:pt x="1515" y="1320"/>
                  </a:moveTo>
                  <a:lnTo>
                    <a:pt x="1275" y="1176"/>
                  </a:lnTo>
                  <a:lnTo>
                    <a:pt x="1275" y="883"/>
                  </a:lnTo>
                  <a:lnTo>
                    <a:pt x="1275" y="589"/>
                  </a:lnTo>
                  <a:lnTo>
                    <a:pt x="1356" y="589"/>
                  </a:lnTo>
                  <a:lnTo>
                    <a:pt x="1437" y="589"/>
                  </a:lnTo>
                  <a:lnTo>
                    <a:pt x="1437" y="838"/>
                  </a:lnTo>
                  <a:lnTo>
                    <a:pt x="1437" y="1087"/>
                  </a:lnTo>
                  <a:lnTo>
                    <a:pt x="1644" y="1208"/>
                  </a:lnTo>
                  <a:lnTo>
                    <a:pt x="1850" y="1330"/>
                  </a:lnTo>
                  <a:lnTo>
                    <a:pt x="1814" y="1393"/>
                  </a:lnTo>
                  <a:cubicBezTo>
                    <a:pt x="1795" y="1428"/>
                    <a:pt x="1773" y="1458"/>
                    <a:pt x="1767" y="1460"/>
                  </a:cubicBezTo>
                  <a:cubicBezTo>
                    <a:pt x="1761" y="1462"/>
                    <a:pt x="1648" y="1399"/>
                    <a:pt x="1515" y="1320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F619845E-C83C-4465-9780-C6869D292348}"/>
              </a:ext>
            </a:extLst>
          </p:cNvPr>
          <p:cNvGrpSpPr/>
          <p:nvPr/>
        </p:nvGrpSpPr>
        <p:grpSpPr>
          <a:xfrm>
            <a:off x="1275468" y="0"/>
            <a:ext cx="9961092" cy="6858000"/>
            <a:chOff x="-7847639" y="0"/>
            <a:chExt cx="9961092" cy="6858000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B9811120-B7CF-42ED-B49B-DA128A72A715}"/>
                </a:ext>
              </a:extLst>
            </p:cNvPr>
            <p:cNvSpPr/>
            <p:nvPr/>
          </p:nvSpPr>
          <p:spPr>
            <a:xfrm>
              <a:off x="-7847639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617EDAAC-7E1A-4E49-9260-0D26A1F3F9A5}"/>
                </a:ext>
              </a:extLst>
            </p:cNvPr>
            <p:cNvSpPr/>
            <p:nvPr/>
          </p:nvSpPr>
          <p:spPr>
            <a:xfrm>
              <a:off x="945053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Freeform 9">
              <a:extLst>
                <a:ext uri="{FF2B5EF4-FFF2-40B4-BE49-F238E27FC236}">
                  <a16:creationId xmlns:a16="http://schemas.microsoft.com/office/drawing/2014/main" id="{A62FF754-8BC7-4F2E-A4E0-FA614FFD580D}"/>
                </a:ext>
              </a:extLst>
            </p:cNvPr>
            <p:cNvSpPr>
              <a:spLocks noEditPoints="1"/>
            </p:cNvSpPr>
            <p:nvPr/>
          </p:nvSpPr>
          <p:spPr bwMode="auto">
            <a:xfrm rot="16200000">
              <a:off x="1109349" y="3302898"/>
              <a:ext cx="425872" cy="430002"/>
            </a:xfrm>
            <a:custGeom>
              <a:avLst/>
              <a:gdLst>
                <a:gd name="T0" fmla="*/ 205 w 2755"/>
                <a:gd name="T1" fmla="*/ 1973 h 2753"/>
                <a:gd name="T2" fmla="*/ 392 w 2755"/>
                <a:gd name="T3" fmla="*/ 1600 h 2753"/>
                <a:gd name="T4" fmla="*/ 454 w 2755"/>
                <a:gd name="T5" fmla="*/ 2520 h 2753"/>
                <a:gd name="T6" fmla="*/ 2492 w 2755"/>
                <a:gd name="T7" fmla="*/ 2550 h 2753"/>
                <a:gd name="T8" fmla="*/ 2552 w 2755"/>
                <a:gd name="T9" fmla="*/ 1775 h 2753"/>
                <a:gd name="T10" fmla="*/ 1656 w 2755"/>
                <a:gd name="T11" fmla="*/ 1056 h 2753"/>
                <a:gd name="T12" fmla="*/ 1623 w 2755"/>
                <a:gd name="T13" fmla="*/ 441 h 2753"/>
                <a:gd name="T14" fmla="*/ 1905 w 2755"/>
                <a:gd name="T15" fmla="*/ 535 h 2753"/>
                <a:gd name="T16" fmla="*/ 2276 w 2755"/>
                <a:gd name="T17" fmla="*/ 779 h 2753"/>
                <a:gd name="T18" fmla="*/ 2409 w 2755"/>
                <a:gd name="T19" fmla="*/ 419 h 2753"/>
                <a:gd name="T20" fmla="*/ 2755 w 2755"/>
                <a:gd name="T21" fmla="*/ 2513 h 2753"/>
                <a:gd name="T22" fmla="*/ 1511 w 2755"/>
                <a:gd name="T23" fmla="*/ 2752 h 2753"/>
                <a:gd name="T24" fmla="*/ 743 w 2755"/>
                <a:gd name="T25" fmla="*/ 2131 h 2753"/>
                <a:gd name="T26" fmla="*/ 955 w 2755"/>
                <a:gd name="T27" fmla="*/ 2231 h 2753"/>
                <a:gd name="T28" fmla="*/ 743 w 2755"/>
                <a:gd name="T29" fmla="*/ 2331 h 2753"/>
                <a:gd name="T30" fmla="*/ 1168 w 2755"/>
                <a:gd name="T31" fmla="*/ 2131 h 2753"/>
                <a:gd name="T32" fmla="*/ 1380 w 2755"/>
                <a:gd name="T33" fmla="*/ 2231 h 2753"/>
                <a:gd name="T34" fmla="*/ 1168 w 2755"/>
                <a:gd name="T35" fmla="*/ 2331 h 2753"/>
                <a:gd name="T36" fmla="*/ 1593 w 2755"/>
                <a:gd name="T37" fmla="*/ 2131 h 2753"/>
                <a:gd name="T38" fmla="*/ 1805 w 2755"/>
                <a:gd name="T39" fmla="*/ 2231 h 2753"/>
                <a:gd name="T40" fmla="*/ 1593 w 2755"/>
                <a:gd name="T41" fmla="*/ 2331 h 2753"/>
                <a:gd name="T42" fmla="*/ 2018 w 2755"/>
                <a:gd name="T43" fmla="*/ 2131 h 2753"/>
                <a:gd name="T44" fmla="*/ 2230 w 2755"/>
                <a:gd name="T45" fmla="*/ 2231 h 2753"/>
                <a:gd name="T46" fmla="*/ 2018 w 2755"/>
                <a:gd name="T47" fmla="*/ 2331 h 2753"/>
                <a:gd name="T48" fmla="*/ 743 w 2755"/>
                <a:gd name="T49" fmla="*/ 1706 h 2753"/>
                <a:gd name="T50" fmla="*/ 955 w 2755"/>
                <a:gd name="T51" fmla="*/ 1806 h 2753"/>
                <a:gd name="T52" fmla="*/ 743 w 2755"/>
                <a:gd name="T53" fmla="*/ 1906 h 2753"/>
                <a:gd name="T54" fmla="*/ 1168 w 2755"/>
                <a:gd name="T55" fmla="*/ 1700 h 2753"/>
                <a:gd name="T56" fmla="*/ 1380 w 2755"/>
                <a:gd name="T57" fmla="*/ 1807 h 2753"/>
                <a:gd name="T58" fmla="*/ 1168 w 2755"/>
                <a:gd name="T59" fmla="*/ 1906 h 2753"/>
                <a:gd name="T60" fmla="*/ 1593 w 2755"/>
                <a:gd name="T61" fmla="*/ 1700 h 2753"/>
                <a:gd name="T62" fmla="*/ 1805 w 2755"/>
                <a:gd name="T63" fmla="*/ 1807 h 2753"/>
                <a:gd name="T64" fmla="*/ 1593 w 2755"/>
                <a:gd name="T65" fmla="*/ 1906 h 2753"/>
                <a:gd name="T66" fmla="*/ 2018 w 2755"/>
                <a:gd name="T67" fmla="*/ 1700 h 2753"/>
                <a:gd name="T68" fmla="*/ 2230 w 2755"/>
                <a:gd name="T69" fmla="*/ 1807 h 2753"/>
                <a:gd name="T70" fmla="*/ 2018 w 2755"/>
                <a:gd name="T71" fmla="*/ 1906 h 2753"/>
                <a:gd name="T72" fmla="*/ 236 w 2755"/>
                <a:gd name="T73" fmla="*/ 1351 h 2753"/>
                <a:gd name="T74" fmla="*/ 110 w 2755"/>
                <a:gd name="T75" fmla="*/ 365 h 2753"/>
                <a:gd name="T76" fmla="*/ 268 w 2755"/>
                <a:gd name="T77" fmla="*/ 213 h 2753"/>
                <a:gd name="T78" fmla="*/ 401 w 2755"/>
                <a:gd name="T79" fmla="*/ 572 h 2753"/>
                <a:gd name="T80" fmla="*/ 175 w 2755"/>
                <a:gd name="T81" fmla="*/ 720 h 2753"/>
                <a:gd name="T82" fmla="*/ 1387 w 2755"/>
                <a:gd name="T83" fmla="*/ 997 h 2753"/>
                <a:gd name="T84" fmla="*/ 607 w 2755"/>
                <a:gd name="T85" fmla="*/ 193 h 2753"/>
                <a:gd name="T86" fmla="*/ 400 w 2755"/>
                <a:gd name="T87" fmla="*/ 95 h 2753"/>
                <a:gd name="T88" fmla="*/ 1349 w 2755"/>
                <a:gd name="T89" fmla="*/ 237 h 2753"/>
                <a:gd name="T90" fmla="*/ 1143 w 2755"/>
                <a:gd name="T91" fmla="*/ 1503 h 2753"/>
                <a:gd name="T92" fmla="*/ 1593 w 2755"/>
                <a:gd name="T93" fmla="*/ 1375 h 2753"/>
                <a:gd name="T94" fmla="*/ 1805 w 2755"/>
                <a:gd name="T95" fmla="*/ 1269 h 2753"/>
                <a:gd name="T96" fmla="*/ 1699 w 2755"/>
                <a:gd name="T97" fmla="*/ 1481 h 2753"/>
                <a:gd name="T98" fmla="*/ 2018 w 2755"/>
                <a:gd name="T99" fmla="*/ 1375 h 2753"/>
                <a:gd name="T100" fmla="*/ 2230 w 2755"/>
                <a:gd name="T101" fmla="*/ 1269 h 2753"/>
                <a:gd name="T102" fmla="*/ 2124 w 2755"/>
                <a:gd name="T103" fmla="*/ 1481 h 2753"/>
                <a:gd name="T104" fmla="*/ 750 w 2755"/>
                <a:gd name="T105" fmla="*/ 1184 h 2753"/>
                <a:gd name="T106" fmla="*/ 671 w 2755"/>
                <a:gd name="T107" fmla="*/ 802 h 2753"/>
                <a:gd name="T108" fmla="*/ 941 w 2755"/>
                <a:gd name="T109" fmla="*/ 550 h 2753"/>
                <a:gd name="T110" fmla="*/ 1012 w 2755"/>
                <a:gd name="T111" fmla="*/ 628 h 2753"/>
                <a:gd name="T112" fmla="*/ 850 w 2755"/>
                <a:gd name="T113" fmla="*/ 1025 h 2753"/>
                <a:gd name="T114" fmla="*/ 2044 w 2755"/>
                <a:gd name="T115" fmla="*/ 698 h 2753"/>
                <a:gd name="T116" fmla="*/ 2172 w 2755"/>
                <a:gd name="T117" fmla="*/ 220 h 2753"/>
                <a:gd name="T118" fmla="*/ 2124 w 2755"/>
                <a:gd name="T119" fmla="*/ 731 h 2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55" h="2753">
                  <a:moveTo>
                    <a:pt x="452" y="2743"/>
                  </a:moveTo>
                  <a:cubicBezTo>
                    <a:pt x="381" y="2726"/>
                    <a:pt x="339" y="2701"/>
                    <a:pt x="289" y="2645"/>
                  </a:cubicBezTo>
                  <a:cubicBezTo>
                    <a:pt x="209" y="2556"/>
                    <a:pt x="205" y="2526"/>
                    <a:pt x="205" y="1973"/>
                  </a:cubicBezTo>
                  <a:lnTo>
                    <a:pt x="205" y="1481"/>
                  </a:lnTo>
                  <a:lnTo>
                    <a:pt x="286" y="1537"/>
                  </a:lnTo>
                  <a:cubicBezTo>
                    <a:pt x="330" y="1567"/>
                    <a:pt x="378" y="1595"/>
                    <a:pt x="392" y="1600"/>
                  </a:cubicBezTo>
                  <a:cubicBezTo>
                    <a:pt x="417" y="1608"/>
                    <a:pt x="418" y="1614"/>
                    <a:pt x="418" y="2046"/>
                  </a:cubicBezTo>
                  <a:lnTo>
                    <a:pt x="418" y="2483"/>
                  </a:lnTo>
                  <a:lnTo>
                    <a:pt x="454" y="2520"/>
                  </a:lnTo>
                  <a:lnTo>
                    <a:pt x="491" y="2557"/>
                  </a:lnTo>
                  <a:lnTo>
                    <a:pt x="1492" y="2553"/>
                  </a:lnTo>
                  <a:lnTo>
                    <a:pt x="2492" y="2550"/>
                  </a:lnTo>
                  <a:lnTo>
                    <a:pt x="2520" y="2522"/>
                  </a:lnTo>
                  <a:lnTo>
                    <a:pt x="2549" y="2493"/>
                  </a:lnTo>
                  <a:lnTo>
                    <a:pt x="2552" y="1775"/>
                  </a:lnTo>
                  <a:lnTo>
                    <a:pt x="2556" y="1056"/>
                  </a:lnTo>
                  <a:lnTo>
                    <a:pt x="2106" y="1056"/>
                  </a:lnTo>
                  <a:lnTo>
                    <a:pt x="1656" y="1056"/>
                  </a:lnTo>
                  <a:lnTo>
                    <a:pt x="1668" y="1024"/>
                  </a:lnTo>
                  <a:cubicBezTo>
                    <a:pt x="1675" y="1007"/>
                    <a:pt x="1685" y="947"/>
                    <a:pt x="1691" y="892"/>
                  </a:cubicBezTo>
                  <a:cubicBezTo>
                    <a:pt x="1708" y="746"/>
                    <a:pt x="1686" y="603"/>
                    <a:pt x="1623" y="441"/>
                  </a:cubicBezTo>
                  <a:cubicBezTo>
                    <a:pt x="1616" y="421"/>
                    <a:pt x="1627" y="419"/>
                    <a:pt x="1760" y="419"/>
                  </a:cubicBezTo>
                  <a:lnTo>
                    <a:pt x="1905" y="419"/>
                  </a:lnTo>
                  <a:lnTo>
                    <a:pt x="1905" y="535"/>
                  </a:lnTo>
                  <a:cubicBezTo>
                    <a:pt x="1905" y="672"/>
                    <a:pt x="1918" y="723"/>
                    <a:pt x="1964" y="772"/>
                  </a:cubicBezTo>
                  <a:cubicBezTo>
                    <a:pt x="2013" y="824"/>
                    <a:pt x="2058" y="844"/>
                    <a:pt x="2124" y="844"/>
                  </a:cubicBezTo>
                  <a:cubicBezTo>
                    <a:pt x="2187" y="844"/>
                    <a:pt x="2235" y="824"/>
                    <a:pt x="2276" y="779"/>
                  </a:cubicBezTo>
                  <a:cubicBezTo>
                    <a:pt x="2326" y="726"/>
                    <a:pt x="2343" y="665"/>
                    <a:pt x="2343" y="538"/>
                  </a:cubicBezTo>
                  <a:lnTo>
                    <a:pt x="2343" y="419"/>
                  </a:lnTo>
                  <a:lnTo>
                    <a:pt x="2409" y="419"/>
                  </a:lnTo>
                  <a:cubicBezTo>
                    <a:pt x="2564" y="419"/>
                    <a:pt x="2704" y="507"/>
                    <a:pt x="2740" y="627"/>
                  </a:cubicBezTo>
                  <a:cubicBezTo>
                    <a:pt x="2751" y="665"/>
                    <a:pt x="2755" y="909"/>
                    <a:pt x="2755" y="1595"/>
                  </a:cubicBezTo>
                  <a:lnTo>
                    <a:pt x="2755" y="2513"/>
                  </a:lnTo>
                  <a:lnTo>
                    <a:pt x="2725" y="2576"/>
                  </a:lnTo>
                  <a:cubicBezTo>
                    <a:pt x="2694" y="2643"/>
                    <a:pt x="2638" y="2698"/>
                    <a:pt x="2568" y="2730"/>
                  </a:cubicBezTo>
                  <a:cubicBezTo>
                    <a:pt x="2529" y="2748"/>
                    <a:pt x="2410" y="2750"/>
                    <a:pt x="1511" y="2752"/>
                  </a:cubicBezTo>
                  <a:cubicBezTo>
                    <a:pt x="940" y="2753"/>
                    <a:pt x="478" y="2749"/>
                    <a:pt x="452" y="2743"/>
                  </a:cubicBezTo>
                  <a:close/>
                  <a:moveTo>
                    <a:pt x="743" y="2231"/>
                  </a:moveTo>
                  <a:lnTo>
                    <a:pt x="743" y="2131"/>
                  </a:lnTo>
                  <a:lnTo>
                    <a:pt x="849" y="2131"/>
                  </a:lnTo>
                  <a:lnTo>
                    <a:pt x="955" y="2131"/>
                  </a:lnTo>
                  <a:lnTo>
                    <a:pt x="955" y="2231"/>
                  </a:lnTo>
                  <a:lnTo>
                    <a:pt x="955" y="2331"/>
                  </a:lnTo>
                  <a:lnTo>
                    <a:pt x="849" y="2331"/>
                  </a:lnTo>
                  <a:lnTo>
                    <a:pt x="743" y="2331"/>
                  </a:lnTo>
                  <a:lnTo>
                    <a:pt x="743" y="2231"/>
                  </a:lnTo>
                  <a:close/>
                  <a:moveTo>
                    <a:pt x="1168" y="2231"/>
                  </a:moveTo>
                  <a:lnTo>
                    <a:pt x="1168" y="2131"/>
                  </a:lnTo>
                  <a:lnTo>
                    <a:pt x="1274" y="2131"/>
                  </a:lnTo>
                  <a:lnTo>
                    <a:pt x="1380" y="2131"/>
                  </a:lnTo>
                  <a:lnTo>
                    <a:pt x="1380" y="2231"/>
                  </a:lnTo>
                  <a:lnTo>
                    <a:pt x="1380" y="2331"/>
                  </a:lnTo>
                  <a:lnTo>
                    <a:pt x="1274" y="2331"/>
                  </a:lnTo>
                  <a:lnTo>
                    <a:pt x="1168" y="2331"/>
                  </a:lnTo>
                  <a:lnTo>
                    <a:pt x="1168" y="2231"/>
                  </a:lnTo>
                  <a:close/>
                  <a:moveTo>
                    <a:pt x="1593" y="2231"/>
                  </a:moveTo>
                  <a:lnTo>
                    <a:pt x="1593" y="2131"/>
                  </a:lnTo>
                  <a:lnTo>
                    <a:pt x="1699" y="2131"/>
                  </a:lnTo>
                  <a:lnTo>
                    <a:pt x="1805" y="2131"/>
                  </a:lnTo>
                  <a:lnTo>
                    <a:pt x="1805" y="2231"/>
                  </a:lnTo>
                  <a:lnTo>
                    <a:pt x="1805" y="2331"/>
                  </a:lnTo>
                  <a:lnTo>
                    <a:pt x="1699" y="2331"/>
                  </a:lnTo>
                  <a:lnTo>
                    <a:pt x="1593" y="2331"/>
                  </a:lnTo>
                  <a:lnTo>
                    <a:pt x="1593" y="2231"/>
                  </a:lnTo>
                  <a:close/>
                  <a:moveTo>
                    <a:pt x="2018" y="2231"/>
                  </a:moveTo>
                  <a:lnTo>
                    <a:pt x="2018" y="2131"/>
                  </a:lnTo>
                  <a:lnTo>
                    <a:pt x="2124" y="2131"/>
                  </a:lnTo>
                  <a:lnTo>
                    <a:pt x="2230" y="2131"/>
                  </a:lnTo>
                  <a:lnTo>
                    <a:pt x="2230" y="2231"/>
                  </a:lnTo>
                  <a:lnTo>
                    <a:pt x="2230" y="2331"/>
                  </a:lnTo>
                  <a:lnTo>
                    <a:pt x="2124" y="2331"/>
                  </a:lnTo>
                  <a:lnTo>
                    <a:pt x="2018" y="2331"/>
                  </a:lnTo>
                  <a:lnTo>
                    <a:pt x="2018" y="2231"/>
                  </a:lnTo>
                  <a:close/>
                  <a:moveTo>
                    <a:pt x="743" y="1806"/>
                  </a:moveTo>
                  <a:lnTo>
                    <a:pt x="743" y="1706"/>
                  </a:lnTo>
                  <a:lnTo>
                    <a:pt x="849" y="1706"/>
                  </a:lnTo>
                  <a:lnTo>
                    <a:pt x="955" y="1706"/>
                  </a:lnTo>
                  <a:lnTo>
                    <a:pt x="955" y="1806"/>
                  </a:lnTo>
                  <a:lnTo>
                    <a:pt x="955" y="1906"/>
                  </a:lnTo>
                  <a:lnTo>
                    <a:pt x="849" y="1906"/>
                  </a:lnTo>
                  <a:lnTo>
                    <a:pt x="743" y="1906"/>
                  </a:lnTo>
                  <a:lnTo>
                    <a:pt x="743" y="1806"/>
                  </a:lnTo>
                  <a:close/>
                  <a:moveTo>
                    <a:pt x="1168" y="1803"/>
                  </a:moveTo>
                  <a:lnTo>
                    <a:pt x="1168" y="1700"/>
                  </a:lnTo>
                  <a:lnTo>
                    <a:pt x="1274" y="1704"/>
                  </a:lnTo>
                  <a:lnTo>
                    <a:pt x="1380" y="1708"/>
                  </a:lnTo>
                  <a:lnTo>
                    <a:pt x="1380" y="1807"/>
                  </a:lnTo>
                  <a:lnTo>
                    <a:pt x="1380" y="1906"/>
                  </a:lnTo>
                  <a:lnTo>
                    <a:pt x="1274" y="1906"/>
                  </a:lnTo>
                  <a:lnTo>
                    <a:pt x="1168" y="1906"/>
                  </a:lnTo>
                  <a:lnTo>
                    <a:pt x="1168" y="1803"/>
                  </a:lnTo>
                  <a:close/>
                  <a:moveTo>
                    <a:pt x="1593" y="1803"/>
                  </a:moveTo>
                  <a:lnTo>
                    <a:pt x="1593" y="1700"/>
                  </a:lnTo>
                  <a:lnTo>
                    <a:pt x="1699" y="1704"/>
                  </a:lnTo>
                  <a:lnTo>
                    <a:pt x="1805" y="1708"/>
                  </a:lnTo>
                  <a:lnTo>
                    <a:pt x="1805" y="1807"/>
                  </a:lnTo>
                  <a:lnTo>
                    <a:pt x="1805" y="1906"/>
                  </a:lnTo>
                  <a:lnTo>
                    <a:pt x="1699" y="1906"/>
                  </a:lnTo>
                  <a:lnTo>
                    <a:pt x="1593" y="1906"/>
                  </a:lnTo>
                  <a:lnTo>
                    <a:pt x="1593" y="1803"/>
                  </a:lnTo>
                  <a:close/>
                  <a:moveTo>
                    <a:pt x="2018" y="1803"/>
                  </a:moveTo>
                  <a:lnTo>
                    <a:pt x="2018" y="1700"/>
                  </a:lnTo>
                  <a:lnTo>
                    <a:pt x="2124" y="1704"/>
                  </a:lnTo>
                  <a:lnTo>
                    <a:pt x="2230" y="1708"/>
                  </a:lnTo>
                  <a:lnTo>
                    <a:pt x="2230" y="1807"/>
                  </a:lnTo>
                  <a:lnTo>
                    <a:pt x="2230" y="1906"/>
                  </a:lnTo>
                  <a:lnTo>
                    <a:pt x="2124" y="1906"/>
                  </a:lnTo>
                  <a:lnTo>
                    <a:pt x="2018" y="1906"/>
                  </a:lnTo>
                  <a:lnTo>
                    <a:pt x="2018" y="1803"/>
                  </a:lnTo>
                  <a:close/>
                  <a:moveTo>
                    <a:pt x="686" y="1582"/>
                  </a:moveTo>
                  <a:cubicBezTo>
                    <a:pt x="498" y="1552"/>
                    <a:pt x="373" y="1487"/>
                    <a:pt x="236" y="1351"/>
                  </a:cubicBezTo>
                  <a:cubicBezTo>
                    <a:pt x="69" y="1184"/>
                    <a:pt x="0" y="1021"/>
                    <a:pt x="0" y="794"/>
                  </a:cubicBezTo>
                  <a:cubicBezTo>
                    <a:pt x="0" y="654"/>
                    <a:pt x="17" y="574"/>
                    <a:pt x="77" y="439"/>
                  </a:cubicBezTo>
                  <a:lnTo>
                    <a:pt x="110" y="365"/>
                  </a:lnTo>
                  <a:lnTo>
                    <a:pt x="58" y="318"/>
                  </a:lnTo>
                  <a:cubicBezTo>
                    <a:pt x="29" y="293"/>
                    <a:pt x="5" y="263"/>
                    <a:pt x="5" y="252"/>
                  </a:cubicBezTo>
                  <a:cubicBezTo>
                    <a:pt x="5" y="226"/>
                    <a:pt x="88" y="213"/>
                    <a:pt x="268" y="213"/>
                  </a:cubicBezTo>
                  <a:lnTo>
                    <a:pt x="411" y="213"/>
                  </a:lnTo>
                  <a:lnTo>
                    <a:pt x="411" y="375"/>
                  </a:lnTo>
                  <a:cubicBezTo>
                    <a:pt x="411" y="464"/>
                    <a:pt x="406" y="553"/>
                    <a:pt x="401" y="572"/>
                  </a:cubicBezTo>
                  <a:cubicBezTo>
                    <a:pt x="389" y="617"/>
                    <a:pt x="357" y="616"/>
                    <a:pt x="311" y="569"/>
                  </a:cubicBezTo>
                  <a:cubicBezTo>
                    <a:pt x="292" y="548"/>
                    <a:pt x="269" y="531"/>
                    <a:pt x="261" y="531"/>
                  </a:cubicBezTo>
                  <a:cubicBezTo>
                    <a:pt x="236" y="531"/>
                    <a:pt x="193" y="626"/>
                    <a:pt x="175" y="720"/>
                  </a:cubicBezTo>
                  <a:cubicBezTo>
                    <a:pt x="130" y="958"/>
                    <a:pt x="251" y="1203"/>
                    <a:pt x="480" y="1341"/>
                  </a:cubicBezTo>
                  <a:cubicBezTo>
                    <a:pt x="620" y="1424"/>
                    <a:pt x="837" y="1444"/>
                    <a:pt x="995" y="1389"/>
                  </a:cubicBezTo>
                  <a:cubicBezTo>
                    <a:pt x="1174" y="1325"/>
                    <a:pt x="1324" y="1176"/>
                    <a:pt x="1387" y="997"/>
                  </a:cubicBezTo>
                  <a:cubicBezTo>
                    <a:pt x="1427" y="885"/>
                    <a:pt x="1429" y="720"/>
                    <a:pt x="1392" y="603"/>
                  </a:cubicBezTo>
                  <a:cubicBezTo>
                    <a:pt x="1333" y="411"/>
                    <a:pt x="1177" y="255"/>
                    <a:pt x="980" y="192"/>
                  </a:cubicBezTo>
                  <a:cubicBezTo>
                    <a:pt x="867" y="156"/>
                    <a:pt x="713" y="156"/>
                    <a:pt x="607" y="193"/>
                  </a:cubicBezTo>
                  <a:cubicBezTo>
                    <a:pt x="563" y="208"/>
                    <a:pt x="526" y="218"/>
                    <a:pt x="526" y="216"/>
                  </a:cubicBezTo>
                  <a:cubicBezTo>
                    <a:pt x="502" y="162"/>
                    <a:pt x="478" y="134"/>
                    <a:pt x="443" y="116"/>
                  </a:cubicBezTo>
                  <a:lnTo>
                    <a:pt x="400" y="95"/>
                  </a:lnTo>
                  <a:lnTo>
                    <a:pt x="468" y="65"/>
                  </a:lnTo>
                  <a:cubicBezTo>
                    <a:pt x="576" y="18"/>
                    <a:pt x="664" y="0"/>
                    <a:pt x="799" y="1"/>
                  </a:cubicBezTo>
                  <a:cubicBezTo>
                    <a:pt x="1020" y="2"/>
                    <a:pt x="1185" y="73"/>
                    <a:pt x="1349" y="237"/>
                  </a:cubicBezTo>
                  <a:cubicBezTo>
                    <a:pt x="1511" y="398"/>
                    <a:pt x="1583" y="567"/>
                    <a:pt x="1584" y="788"/>
                  </a:cubicBezTo>
                  <a:cubicBezTo>
                    <a:pt x="1585" y="927"/>
                    <a:pt x="1567" y="1008"/>
                    <a:pt x="1502" y="1144"/>
                  </a:cubicBezTo>
                  <a:cubicBezTo>
                    <a:pt x="1431" y="1294"/>
                    <a:pt x="1293" y="1432"/>
                    <a:pt x="1143" y="1503"/>
                  </a:cubicBezTo>
                  <a:cubicBezTo>
                    <a:pt x="1084" y="1531"/>
                    <a:pt x="1011" y="1559"/>
                    <a:pt x="980" y="1567"/>
                  </a:cubicBezTo>
                  <a:cubicBezTo>
                    <a:pt x="896" y="1586"/>
                    <a:pt x="757" y="1593"/>
                    <a:pt x="686" y="1582"/>
                  </a:cubicBezTo>
                  <a:close/>
                  <a:moveTo>
                    <a:pt x="1593" y="1375"/>
                  </a:moveTo>
                  <a:lnTo>
                    <a:pt x="1593" y="1269"/>
                  </a:lnTo>
                  <a:lnTo>
                    <a:pt x="1699" y="1269"/>
                  </a:lnTo>
                  <a:lnTo>
                    <a:pt x="1805" y="1269"/>
                  </a:lnTo>
                  <a:lnTo>
                    <a:pt x="1805" y="1375"/>
                  </a:lnTo>
                  <a:lnTo>
                    <a:pt x="1805" y="1481"/>
                  </a:lnTo>
                  <a:lnTo>
                    <a:pt x="1699" y="1481"/>
                  </a:lnTo>
                  <a:lnTo>
                    <a:pt x="1593" y="1481"/>
                  </a:lnTo>
                  <a:lnTo>
                    <a:pt x="1593" y="1375"/>
                  </a:lnTo>
                  <a:close/>
                  <a:moveTo>
                    <a:pt x="2018" y="1375"/>
                  </a:moveTo>
                  <a:lnTo>
                    <a:pt x="2018" y="1269"/>
                  </a:lnTo>
                  <a:lnTo>
                    <a:pt x="2124" y="1269"/>
                  </a:lnTo>
                  <a:lnTo>
                    <a:pt x="2230" y="1269"/>
                  </a:lnTo>
                  <a:lnTo>
                    <a:pt x="2230" y="1375"/>
                  </a:lnTo>
                  <a:lnTo>
                    <a:pt x="2230" y="1481"/>
                  </a:lnTo>
                  <a:lnTo>
                    <a:pt x="2124" y="1481"/>
                  </a:lnTo>
                  <a:lnTo>
                    <a:pt x="2018" y="1481"/>
                  </a:lnTo>
                  <a:lnTo>
                    <a:pt x="2018" y="1375"/>
                  </a:lnTo>
                  <a:close/>
                  <a:moveTo>
                    <a:pt x="750" y="1184"/>
                  </a:moveTo>
                  <a:cubicBezTo>
                    <a:pt x="747" y="1178"/>
                    <a:pt x="738" y="1112"/>
                    <a:pt x="730" y="1037"/>
                  </a:cubicBezTo>
                  <a:cubicBezTo>
                    <a:pt x="721" y="947"/>
                    <a:pt x="709" y="893"/>
                    <a:pt x="697" y="879"/>
                  </a:cubicBezTo>
                  <a:cubicBezTo>
                    <a:pt x="686" y="867"/>
                    <a:pt x="674" y="832"/>
                    <a:pt x="671" y="802"/>
                  </a:cubicBezTo>
                  <a:cubicBezTo>
                    <a:pt x="665" y="754"/>
                    <a:pt x="669" y="741"/>
                    <a:pt x="697" y="714"/>
                  </a:cubicBezTo>
                  <a:cubicBezTo>
                    <a:pt x="717" y="694"/>
                    <a:pt x="743" y="681"/>
                    <a:pt x="765" y="681"/>
                  </a:cubicBezTo>
                  <a:cubicBezTo>
                    <a:pt x="794" y="681"/>
                    <a:pt x="830" y="654"/>
                    <a:pt x="941" y="550"/>
                  </a:cubicBezTo>
                  <a:cubicBezTo>
                    <a:pt x="1018" y="478"/>
                    <a:pt x="1089" y="419"/>
                    <a:pt x="1098" y="419"/>
                  </a:cubicBezTo>
                  <a:cubicBezTo>
                    <a:pt x="1121" y="419"/>
                    <a:pt x="1147" y="453"/>
                    <a:pt x="1139" y="473"/>
                  </a:cubicBezTo>
                  <a:cubicBezTo>
                    <a:pt x="1135" y="483"/>
                    <a:pt x="1078" y="552"/>
                    <a:pt x="1012" y="628"/>
                  </a:cubicBezTo>
                  <a:cubicBezTo>
                    <a:pt x="934" y="718"/>
                    <a:pt x="893" y="776"/>
                    <a:pt x="893" y="796"/>
                  </a:cubicBezTo>
                  <a:cubicBezTo>
                    <a:pt x="892" y="812"/>
                    <a:pt x="885" y="839"/>
                    <a:pt x="876" y="857"/>
                  </a:cubicBezTo>
                  <a:cubicBezTo>
                    <a:pt x="867" y="875"/>
                    <a:pt x="855" y="950"/>
                    <a:pt x="850" y="1025"/>
                  </a:cubicBezTo>
                  <a:cubicBezTo>
                    <a:pt x="845" y="1100"/>
                    <a:pt x="835" y="1169"/>
                    <a:pt x="828" y="1178"/>
                  </a:cubicBezTo>
                  <a:cubicBezTo>
                    <a:pt x="813" y="1196"/>
                    <a:pt x="760" y="1200"/>
                    <a:pt x="750" y="1184"/>
                  </a:cubicBezTo>
                  <a:close/>
                  <a:moveTo>
                    <a:pt x="2044" y="698"/>
                  </a:moveTo>
                  <a:cubicBezTo>
                    <a:pt x="2020" y="668"/>
                    <a:pt x="2018" y="649"/>
                    <a:pt x="2018" y="480"/>
                  </a:cubicBezTo>
                  <a:cubicBezTo>
                    <a:pt x="2018" y="282"/>
                    <a:pt x="2026" y="243"/>
                    <a:pt x="2076" y="220"/>
                  </a:cubicBezTo>
                  <a:cubicBezTo>
                    <a:pt x="2114" y="203"/>
                    <a:pt x="2134" y="203"/>
                    <a:pt x="2172" y="220"/>
                  </a:cubicBezTo>
                  <a:cubicBezTo>
                    <a:pt x="2221" y="243"/>
                    <a:pt x="2230" y="282"/>
                    <a:pt x="2230" y="480"/>
                  </a:cubicBezTo>
                  <a:cubicBezTo>
                    <a:pt x="2230" y="649"/>
                    <a:pt x="2228" y="668"/>
                    <a:pt x="2204" y="698"/>
                  </a:cubicBezTo>
                  <a:cubicBezTo>
                    <a:pt x="2183" y="725"/>
                    <a:pt x="2168" y="731"/>
                    <a:pt x="2124" y="731"/>
                  </a:cubicBezTo>
                  <a:cubicBezTo>
                    <a:pt x="2080" y="731"/>
                    <a:pt x="2064" y="725"/>
                    <a:pt x="2044" y="698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8950B2FF-CFB4-42BC-AC35-C93E5120DB03}"/>
              </a:ext>
            </a:extLst>
          </p:cNvPr>
          <p:cNvGrpSpPr/>
          <p:nvPr/>
        </p:nvGrpSpPr>
        <p:grpSpPr>
          <a:xfrm>
            <a:off x="1138809" y="0"/>
            <a:ext cx="9574094" cy="6858000"/>
            <a:chOff x="-7985197" y="0"/>
            <a:chExt cx="9574094" cy="6858000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736F47BA-CA7C-452B-95C3-540738DB068F}"/>
                </a:ext>
              </a:extLst>
            </p:cNvPr>
            <p:cNvSpPr/>
            <p:nvPr/>
          </p:nvSpPr>
          <p:spPr>
            <a:xfrm>
              <a:off x="-7985197" y="0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6164DD93-2705-41B8-9881-83C22968EBC8}"/>
                </a:ext>
              </a:extLst>
            </p:cNvPr>
            <p:cNvSpPr/>
            <p:nvPr/>
          </p:nvSpPr>
          <p:spPr>
            <a:xfrm>
              <a:off x="420488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13">
              <a:extLst>
                <a:ext uri="{FF2B5EF4-FFF2-40B4-BE49-F238E27FC236}">
                  <a16:creationId xmlns:a16="http://schemas.microsoft.com/office/drawing/2014/main" id="{A6AD988A-0B6D-4FAF-9F82-9F3DB9DF00FC}"/>
                </a:ext>
              </a:extLst>
            </p:cNvPr>
            <p:cNvSpPr>
              <a:spLocks noEditPoints="1"/>
            </p:cNvSpPr>
            <p:nvPr/>
          </p:nvSpPr>
          <p:spPr bwMode="auto">
            <a:xfrm rot="16200000">
              <a:off x="553827" y="3271352"/>
              <a:ext cx="598352" cy="482846"/>
            </a:xfrm>
            <a:custGeom>
              <a:avLst/>
              <a:gdLst>
                <a:gd name="T0" fmla="*/ 921 w 2289"/>
                <a:gd name="T1" fmla="*/ 1792 h 1829"/>
                <a:gd name="T2" fmla="*/ 486 w 2289"/>
                <a:gd name="T3" fmla="*/ 1620 h 1829"/>
                <a:gd name="T4" fmla="*/ 439 w 2289"/>
                <a:gd name="T5" fmla="*/ 1484 h 1829"/>
                <a:gd name="T6" fmla="*/ 792 w 2289"/>
                <a:gd name="T7" fmla="*/ 878 h 1829"/>
                <a:gd name="T8" fmla="*/ 872 w 2289"/>
                <a:gd name="T9" fmla="*/ 831 h 1829"/>
                <a:gd name="T10" fmla="*/ 823 w 2289"/>
                <a:gd name="T11" fmla="*/ 779 h 1829"/>
                <a:gd name="T12" fmla="*/ 964 w 2289"/>
                <a:gd name="T13" fmla="*/ 33 h 1829"/>
                <a:gd name="T14" fmla="*/ 1158 w 2289"/>
                <a:gd name="T15" fmla="*/ 0 h 1829"/>
                <a:gd name="T16" fmla="*/ 1361 w 2289"/>
                <a:gd name="T17" fmla="*/ 42 h 1829"/>
                <a:gd name="T18" fmla="*/ 1575 w 2289"/>
                <a:gd name="T19" fmla="*/ 267 h 1829"/>
                <a:gd name="T20" fmla="*/ 1608 w 2289"/>
                <a:gd name="T21" fmla="*/ 456 h 1829"/>
                <a:gd name="T22" fmla="*/ 1575 w 2289"/>
                <a:gd name="T23" fmla="*/ 646 h 1829"/>
                <a:gd name="T24" fmla="*/ 1489 w 2289"/>
                <a:gd name="T25" fmla="*/ 774 h 1829"/>
                <a:gd name="T26" fmla="*/ 1441 w 2289"/>
                <a:gd name="T27" fmla="*/ 836 h 1829"/>
                <a:gd name="T28" fmla="*/ 1514 w 2289"/>
                <a:gd name="T29" fmla="*/ 876 h 1829"/>
                <a:gd name="T30" fmla="*/ 1860 w 2289"/>
                <a:gd name="T31" fmla="*/ 1369 h 1829"/>
                <a:gd name="T32" fmla="*/ 1731 w 2289"/>
                <a:gd name="T33" fmla="*/ 1691 h 1829"/>
                <a:gd name="T34" fmla="*/ 921 w 2289"/>
                <a:gd name="T35" fmla="*/ 1792 h 1829"/>
                <a:gd name="T36" fmla="*/ 225 w 2289"/>
                <a:gd name="T37" fmla="*/ 1513 h 1829"/>
                <a:gd name="T38" fmla="*/ 26 w 2289"/>
                <a:gd name="T39" fmla="*/ 1408 h 1829"/>
                <a:gd name="T40" fmla="*/ 6 w 2289"/>
                <a:gd name="T41" fmla="*/ 1281 h 1829"/>
                <a:gd name="T42" fmla="*/ 135 w 2289"/>
                <a:gd name="T43" fmla="*/ 981 h 1829"/>
                <a:gd name="T44" fmla="*/ 252 w 2289"/>
                <a:gd name="T45" fmla="*/ 884 h 1829"/>
                <a:gd name="T46" fmla="*/ 313 w 2289"/>
                <a:gd name="T47" fmla="*/ 848 h 1829"/>
                <a:gd name="T48" fmla="*/ 273 w 2289"/>
                <a:gd name="T49" fmla="*/ 793 h 1829"/>
                <a:gd name="T50" fmla="*/ 193 w 2289"/>
                <a:gd name="T51" fmla="*/ 538 h 1829"/>
                <a:gd name="T52" fmla="*/ 523 w 2289"/>
                <a:gd name="T53" fmla="*/ 231 h 1829"/>
                <a:gd name="T54" fmla="*/ 658 w 2289"/>
                <a:gd name="T55" fmla="*/ 278 h 1829"/>
                <a:gd name="T56" fmla="*/ 745 w 2289"/>
                <a:gd name="T57" fmla="*/ 788 h 1829"/>
                <a:gd name="T58" fmla="*/ 684 w 2289"/>
                <a:gd name="T59" fmla="*/ 871 h 1829"/>
                <a:gd name="T60" fmla="*/ 376 w 2289"/>
                <a:gd name="T61" fmla="*/ 1453 h 1829"/>
                <a:gd name="T62" fmla="*/ 373 w 2289"/>
                <a:gd name="T63" fmla="*/ 1531 h 1829"/>
                <a:gd name="T64" fmla="*/ 328 w 2289"/>
                <a:gd name="T65" fmla="*/ 1530 h 1829"/>
                <a:gd name="T66" fmla="*/ 225 w 2289"/>
                <a:gd name="T67" fmla="*/ 1513 h 1829"/>
                <a:gd name="T68" fmla="*/ 1935 w 2289"/>
                <a:gd name="T69" fmla="*/ 1437 h 1829"/>
                <a:gd name="T70" fmla="*/ 1832 w 2289"/>
                <a:gd name="T71" fmla="*/ 1101 h 1829"/>
                <a:gd name="T72" fmla="*/ 1596 w 2289"/>
                <a:gd name="T73" fmla="*/ 848 h 1829"/>
                <a:gd name="T74" fmla="*/ 1542 w 2289"/>
                <a:gd name="T75" fmla="*/ 814 h 1829"/>
                <a:gd name="T76" fmla="*/ 1571 w 2289"/>
                <a:gd name="T77" fmla="*/ 775 h 1829"/>
                <a:gd name="T78" fmla="*/ 1660 w 2289"/>
                <a:gd name="T79" fmla="*/ 318 h 1829"/>
                <a:gd name="T80" fmla="*/ 1647 w 2289"/>
                <a:gd name="T81" fmla="*/ 244 h 1829"/>
                <a:gd name="T82" fmla="*/ 1756 w 2289"/>
                <a:gd name="T83" fmla="*/ 237 h 1829"/>
                <a:gd name="T84" fmla="*/ 1999 w 2289"/>
                <a:gd name="T85" fmla="*/ 329 h 1829"/>
                <a:gd name="T86" fmla="*/ 2095 w 2289"/>
                <a:gd name="T87" fmla="*/ 562 h 1829"/>
                <a:gd name="T88" fmla="*/ 2012 w 2289"/>
                <a:gd name="T89" fmla="*/ 789 h 1829"/>
                <a:gd name="T90" fmla="*/ 1963 w 2289"/>
                <a:gd name="T91" fmla="*/ 842 h 1829"/>
                <a:gd name="T92" fmla="*/ 2016 w 2289"/>
                <a:gd name="T93" fmla="*/ 869 h 1829"/>
                <a:gd name="T94" fmla="*/ 2226 w 2289"/>
                <a:gd name="T95" fmla="*/ 1079 h 1829"/>
                <a:gd name="T96" fmla="*/ 2289 w 2289"/>
                <a:gd name="T97" fmla="*/ 1316 h 1829"/>
                <a:gd name="T98" fmla="*/ 2058 w 2289"/>
                <a:gd name="T99" fmla="*/ 1512 h 1829"/>
                <a:gd name="T100" fmla="*/ 1935 w 2289"/>
                <a:gd name="T101" fmla="*/ 1437 h 1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89" h="1829">
                  <a:moveTo>
                    <a:pt x="921" y="1792"/>
                  </a:moveTo>
                  <a:cubicBezTo>
                    <a:pt x="718" y="1766"/>
                    <a:pt x="562" y="1704"/>
                    <a:pt x="486" y="1620"/>
                  </a:cubicBezTo>
                  <a:cubicBezTo>
                    <a:pt x="442" y="1571"/>
                    <a:pt x="439" y="1564"/>
                    <a:pt x="439" y="1484"/>
                  </a:cubicBezTo>
                  <a:cubicBezTo>
                    <a:pt x="439" y="1248"/>
                    <a:pt x="584" y="999"/>
                    <a:pt x="792" y="878"/>
                  </a:cubicBezTo>
                  <a:lnTo>
                    <a:pt x="872" y="831"/>
                  </a:lnTo>
                  <a:lnTo>
                    <a:pt x="823" y="779"/>
                  </a:lnTo>
                  <a:cubicBezTo>
                    <a:pt x="602" y="546"/>
                    <a:pt x="674" y="169"/>
                    <a:pt x="964" y="33"/>
                  </a:cubicBezTo>
                  <a:cubicBezTo>
                    <a:pt x="1024" y="4"/>
                    <a:pt x="1050" y="0"/>
                    <a:pt x="1158" y="0"/>
                  </a:cubicBezTo>
                  <a:cubicBezTo>
                    <a:pt x="1277" y="0"/>
                    <a:pt x="1287" y="2"/>
                    <a:pt x="1361" y="42"/>
                  </a:cubicBezTo>
                  <a:cubicBezTo>
                    <a:pt x="1456" y="94"/>
                    <a:pt x="1531" y="172"/>
                    <a:pt x="1575" y="267"/>
                  </a:cubicBezTo>
                  <a:cubicBezTo>
                    <a:pt x="1604" y="328"/>
                    <a:pt x="1608" y="354"/>
                    <a:pt x="1608" y="456"/>
                  </a:cubicBezTo>
                  <a:cubicBezTo>
                    <a:pt x="1608" y="559"/>
                    <a:pt x="1604" y="585"/>
                    <a:pt x="1575" y="646"/>
                  </a:cubicBezTo>
                  <a:cubicBezTo>
                    <a:pt x="1557" y="685"/>
                    <a:pt x="1518" y="743"/>
                    <a:pt x="1489" y="774"/>
                  </a:cubicBezTo>
                  <a:cubicBezTo>
                    <a:pt x="1460" y="806"/>
                    <a:pt x="1438" y="834"/>
                    <a:pt x="1441" y="836"/>
                  </a:cubicBezTo>
                  <a:cubicBezTo>
                    <a:pt x="1443" y="838"/>
                    <a:pt x="1476" y="856"/>
                    <a:pt x="1514" y="876"/>
                  </a:cubicBezTo>
                  <a:cubicBezTo>
                    <a:pt x="1675" y="963"/>
                    <a:pt x="1817" y="1164"/>
                    <a:pt x="1860" y="1369"/>
                  </a:cubicBezTo>
                  <a:cubicBezTo>
                    <a:pt x="1896" y="1542"/>
                    <a:pt x="1865" y="1619"/>
                    <a:pt x="1731" y="1691"/>
                  </a:cubicBezTo>
                  <a:cubicBezTo>
                    <a:pt x="1549" y="1788"/>
                    <a:pt x="1215" y="1829"/>
                    <a:pt x="921" y="1792"/>
                  </a:cubicBezTo>
                  <a:close/>
                  <a:moveTo>
                    <a:pt x="225" y="1513"/>
                  </a:moveTo>
                  <a:cubicBezTo>
                    <a:pt x="137" y="1489"/>
                    <a:pt x="55" y="1446"/>
                    <a:pt x="26" y="1408"/>
                  </a:cubicBezTo>
                  <a:cubicBezTo>
                    <a:pt x="2" y="1379"/>
                    <a:pt x="0" y="1364"/>
                    <a:pt x="6" y="1281"/>
                  </a:cubicBezTo>
                  <a:cubicBezTo>
                    <a:pt x="14" y="1163"/>
                    <a:pt x="55" y="1066"/>
                    <a:pt x="135" y="981"/>
                  </a:cubicBezTo>
                  <a:cubicBezTo>
                    <a:pt x="168" y="945"/>
                    <a:pt x="220" y="902"/>
                    <a:pt x="252" y="884"/>
                  </a:cubicBezTo>
                  <a:cubicBezTo>
                    <a:pt x="283" y="866"/>
                    <a:pt x="310" y="850"/>
                    <a:pt x="313" y="848"/>
                  </a:cubicBezTo>
                  <a:cubicBezTo>
                    <a:pt x="315" y="846"/>
                    <a:pt x="297" y="821"/>
                    <a:pt x="273" y="793"/>
                  </a:cubicBezTo>
                  <a:cubicBezTo>
                    <a:pt x="212" y="721"/>
                    <a:pt x="185" y="636"/>
                    <a:pt x="193" y="538"/>
                  </a:cubicBezTo>
                  <a:cubicBezTo>
                    <a:pt x="207" y="360"/>
                    <a:pt x="345" y="232"/>
                    <a:pt x="523" y="231"/>
                  </a:cubicBezTo>
                  <a:cubicBezTo>
                    <a:pt x="621" y="231"/>
                    <a:pt x="670" y="248"/>
                    <a:pt x="658" y="278"/>
                  </a:cubicBezTo>
                  <a:cubicBezTo>
                    <a:pt x="600" y="426"/>
                    <a:pt x="636" y="637"/>
                    <a:pt x="745" y="788"/>
                  </a:cubicBezTo>
                  <a:cubicBezTo>
                    <a:pt x="763" y="812"/>
                    <a:pt x="759" y="817"/>
                    <a:pt x="684" y="871"/>
                  </a:cubicBezTo>
                  <a:cubicBezTo>
                    <a:pt x="503" y="1002"/>
                    <a:pt x="382" y="1231"/>
                    <a:pt x="376" y="1453"/>
                  </a:cubicBezTo>
                  <a:lnTo>
                    <a:pt x="373" y="1531"/>
                  </a:lnTo>
                  <a:lnTo>
                    <a:pt x="328" y="1530"/>
                  </a:lnTo>
                  <a:cubicBezTo>
                    <a:pt x="303" y="1530"/>
                    <a:pt x="257" y="1522"/>
                    <a:pt x="225" y="1513"/>
                  </a:cubicBezTo>
                  <a:close/>
                  <a:moveTo>
                    <a:pt x="1935" y="1437"/>
                  </a:moveTo>
                  <a:cubicBezTo>
                    <a:pt x="1926" y="1331"/>
                    <a:pt x="1884" y="1194"/>
                    <a:pt x="1832" y="1101"/>
                  </a:cubicBezTo>
                  <a:cubicBezTo>
                    <a:pt x="1789" y="1024"/>
                    <a:pt x="1666" y="893"/>
                    <a:pt x="1596" y="848"/>
                  </a:cubicBezTo>
                  <a:lnTo>
                    <a:pt x="1542" y="814"/>
                  </a:lnTo>
                  <a:lnTo>
                    <a:pt x="1571" y="775"/>
                  </a:lnTo>
                  <a:cubicBezTo>
                    <a:pt x="1664" y="653"/>
                    <a:pt x="1702" y="460"/>
                    <a:pt x="1660" y="318"/>
                  </a:cubicBezTo>
                  <a:cubicBezTo>
                    <a:pt x="1649" y="281"/>
                    <a:pt x="1644" y="248"/>
                    <a:pt x="1647" y="244"/>
                  </a:cubicBezTo>
                  <a:cubicBezTo>
                    <a:pt x="1651" y="241"/>
                    <a:pt x="1700" y="237"/>
                    <a:pt x="1756" y="237"/>
                  </a:cubicBezTo>
                  <a:cubicBezTo>
                    <a:pt x="1873" y="237"/>
                    <a:pt x="1928" y="259"/>
                    <a:pt x="1999" y="329"/>
                  </a:cubicBezTo>
                  <a:cubicBezTo>
                    <a:pt x="2062" y="392"/>
                    <a:pt x="2095" y="472"/>
                    <a:pt x="2095" y="562"/>
                  </a:cubicBezTo>
                  <a:cubicBezTo>
                    <a:pt x="2095" y="661"/>
                    <a:pt x="2072" y="724"/>
                    <a:pt x="2012" y="789"/>
                  </a:cubicBezTo>
                  <a:lnTo>
                    <a:pt x="1963" y="842"/>
                  </a:lnTo>
                  <a:lnTo>
                    <a:pt x="2016" y="869"/>
                  </a:lnTo>
                  <a:cubicBezTo>
                    <a:pt x="2083" y="904"/>
                    <a:pt x="2191" y="1012"/>
                    <a:pt x="2226" y="1079"/>
                  </a:cubicBezTo>
                  <a:cubicBezTo>
                    <a:pt x="2258" y="1142"/>
                    <a:pt x="2289" y="1259"/>
                    <a:pt x="2289" y="1316"/>
                  </a:cubicBezTo>
                  <a:cubicBezTo>
                    <a:pt x="2289" y="1406"/>
                    <a:pt x="2211" y="1472"/>
                    <a:pt x="2058" y="1512"/>
                  </a:cubicBezTo>
                  <a:cubicBezTo>
                    <a:pt x="1941" y="1542"/>
                    <a:pt x="1944" y="1544"/>
                    <a:pt x="1935" y="1437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C78BDCA1-8032-473D-92EC-851591170F43}"/>
              </a:ext>
            </a:extLst>
          </p:cNvPr>
          <p:cNvGrpSpPr/>
          <p:nvPr/>
        </p:nvGrpSpPr>
        <p:grpSpPr>
          <a:xfrm>
            <a:off x="-290921" y="-1"/>
            <a:ext cx="10535412" cy="6858000"/>
            <a:chOff x="-8094509" y="-1"/>
            <a:chExt cx="9148297" cy="6858000"/>
          </a:xfrm>
        </p:grpSpPr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F53156C5-8C41-4BA0-B2FB-7EEFA45C5531}"/>
                </a:ext>
              </a:extLst>
            </p:cNvPr>
            <p:cNvSpPr/>
            <p:nvPr/>
          </p:nvSpPr>
          <p:spPr>
            <a:xfrm>
              <a:off x="-8094509" y="-1"/>
              <a:ext cx="9148297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45EE2EFC-7503-4A07-8D9D-95D75DECB60F}"/>
                </a:ext>
              </a:extLst>
            </p:cNvPr>
            <p:cNvSpPr/>
            <p:nvPr/>
          </p:nvSpPr>
          <p:spPr>
            <a:xfrm>
              <a:off x="-114612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Freeform 17">
              <a:extLst>
                <a:ext uri="{FF2B5EF4-FFF2-40B4-BE49-F238E27FC236}">
                  <a16:creationId xmlns:a16="http://schemas.microsoft.com/office/drawing/2014/main" id="{7D3F03FD-28B9-476F-9B1B-3AD45342420E}"/>
                </a:ext>
              </a:extLst>
            </p:cNvPr>
            <p:cNvSpPr>
              <a:spLocks noEditPoints="1"/>
            </p:cNvSpPr>
            <p:nvPr/>
          </p:nvSpPr>
          <p:spPr bwMode="auto">
            <a:xfrm rot="16200000">
              <a:off x="-45405" y="3273636"/>
              <a:ext cx="630336" cy="488524"/>
            </a:xfrm>
            <a:custGeom>
              <a:avLst/>
              <a:gdLst>
                <a:gd name="T0" fmla="*/ 0 w 2319"/>
                <a:gd name="T1" fmla="*/ 1395 h 1779"/>
                <a:gd name="T2" fmla="*/ 534 w 2319"/>
                <a:gd name="T3" fmla="*/ 658 h 1779"/>
                <a:gd name="T4" fmla="*/ 646 w 2319"/>
                <a:gd name="T5" fmla="*/ 1166 h 1779"/>
                <a:gd name="T6" fmla="*/ 691 w 2319"/>
                <a:gd name="T7" fmla="*/ 812 h 1779"/>
                <a:gd name="T8" fmla="*/ 727 w 2319"/>
                <a:gd name="T9" fmla="*/ 704 h 1779"/>
                <a:gd name="T10" fmla="*/ 576 w 2319"/>
                <a:gd name="T11" fmla="*/ 575 h 1779"/>
                <a:gd name="T12" fmla="*/ 512 w 2319"/>
                <a:gd name="T13" fmla="*/ 323 h 1779"/>
                <a:gd name="T14" fmla="*/ 729 w 2319"/>
                <a:gd name="T15" fmla="*/ 6 h 1779"/>
                <a:gd name="T16" fmla="*/ 969 w 2319"/>
                <a:gd name="T17" fmla="*/ 126 h 1779"/>
                <a:gd name="T18" fmla="*/ 978 w 2319"/>
                <a:gd name="T19" fmla="*/ 316 h 1779"/>
                <a:gd name="T20" fmla="*/ 912 w 2319"/>
                <a:gd name="T21" fmla="*/ 574 h 1779"/>
                <a:gd name="T22" fmla="*/ 761 w 2319"/>
                <a:gd name="T23" fmla="*/ 703 h 1779"/>
                <a:gd name="T24" fmla="*/ 798 w 2319"/>
                <a:gd name="T25" fmla="*/ 812 h 1779"/>
                <a:gd name="T26" fmla="*/ 836 w 2319"/>
                <a:gd name="T27" fmla="*/ 1169 h 1779"/>
                <a:gd name="T28" fmla="*/ 954 w 2319"/>
                <a:gd name="T29" fmla="*/ 653 h 1779"/>
                <a:gd name="T30" fmla="*/ 1375 w 2319"/>
                <a:gd name="T31" fmla="*/ 1095 h 1779"/>
                <a:gd name="T32" fmla="*/ 2002 w 2319"/>
                <a:gd name="T33" fmla="*/ 1343 h 1779"/>
                <a:gd name="T34" fmla="*/ 1357 w 2319"/>
                <a:gd name="T35" fmla="*/ 1481 h 1779"/>
                <a:gd name="T36" fmla="*/ 1144 w 2319"/>
                <a:gd name="T37" fmla="*/ 1224 h 1779"/>
                <a:gd name="T38" fmla="*/ 1126 w 2319"/>
                <a:gd name="T39" fmla="*/ 1455 h 1779"/>
                <a:gd name="T40" fmla="*/ 1109 w 2319"/>
                <a:gd name="T41" fmla="*/ 1779 h 1779"/>
                <a:gd name="T42" fmla="*/ 228 w 2319"/>
                <a:gd name="T43" fmla="*/ 1779 h 1779"/>
                <a:gd name="T44" fmla="*/ 386 w 2319"/>
                <a:gd name="T45" fmla="*/ 1454 h 1779"/>
                <a:gd name="T46" fmla="*/ 303 w 2319"/>
                <a:gd name="T47" fmla="*/ 1294 h 1779"/>
                <a:gd name="T48" fmla="*/ 394 w 2319"/>
                <a:gd name="T49" fmla="*/ 1664 h 1779"/>
                <a:gd name="T50" fmla="*/ 1800 w 2319"/>
                <a:gd name="T51" fmla="*/ 1147 h 1779"/>
                <a:gd name="T52" fmla="*/ 1736 w 2319"/>
                <a:gd name="T53" fmla="*/ 1050 h 1779"/>
                <a:gd name="T54" fmla="*/ 1546 w 2319"/>
                <a:gd name="T55" fmla="*/ 1043 h 1779"/>
                <a:gd name="T56" fmla="*/ 1541 w 2319"/>
                <a:gd name="T57" fmla="*/ 855 h 1779"/>
                <a:gd name="T58" fmla="*/ 1413 w 2319"/>
                <a:gd name="T59" fmla="*/ 723 h 1779"/>
                <a:gd name="T60" fmla="*/ 1541 w 2319"/>
                <a:gd name="T61" fmla="*/ 588 h 1779"/>
                <a:gd name="T62" fmla="*/ 1500 w 2319"/>
                <a:gd name="T63" fmla="*/ 448 h 1779"/>
                <a:gd name="T64" fmla="*/ 1598 w 2319"/>
                <a:gd name="T65" fmla="*/ 350 h 1779"/>
                <a:gd name="T66" fmla="*/ 1730 w 2319"/>
                <a:gd name="T67" fmla="*/ 390 h 1779"/>
                <a:gd name="T68" fmla="*/ 1801 w 2319"/>
                <a:gd name="T69" fmla="*/ 266 h 1779"/>
                <a:gd name="T70" fmla="*/ 1953 w 2319"/>
                <a:gd name="T71" fmla="*/ 346 h 1779"/>
                <a:gd name="T72" fmla="*/ 2098 w 2319"/>
                <a:gd name="T73" fmla="*/ 378 h 1779"/>
                <a:gd name="T74" fmla="*/ 2171 w 2319"/>
                <a:gd name="T75" fmla="*/ 373 h 1779"/>
                <a:gd name="T76" fmla="*/ 2197 w 2319"/>
                <a:gd name="T77" fmla="*/ 581 h 1779"/>
                <a:gd name="T78" fmla="*/ 2319 w 2319"/>
                <a:gd name="T79" fmla="*/ 648 h 1779"/>
                <a:gd name="T80" fmla="*/ 2319 w 2319"/>
                <a:gd name="T81" fmla="*/ 785 h 1779"/>
                <a:gd name="T82" fmla="*/ 2199 w 2319"/>
                <a:gd name="T83" fmla="*/ 852 h 1779"/>
                <a:gd name="T84" fmla="*/ 2241 w 2319"/>
                <a:gd name="T85" fmla="*/ 992 h 1779"/>
                <a:gd name="T86" fmla="*/ 2090 w 2319"/>
                <a:gd name="T87" fmla="*/ 1053 h 1779"/>
                <a:gd name="T88" fmla="*/ 1956 w 2319"/>
                <a:gd name="T89" fmla="*/ 1100 h 1779"/>
                <a:gd name="T90" fmla="*/ 1800 w 2319"/>
                <a:gd name="T91" fmla="*/ 1147 h 1779"/>
                <a:gd name="T92" fmla="*/ 1999 w 2319"/>
                <a:gd name="T93" fmla="*/ 822 h 1779"/>
                <a:gd name="T94" fmla="*/ 1999 w 2319"/>
                <a:gd name="T95" fmla="*/ 610 h 1779"/>
                <a:gd name="T96" fmla="*/ 1800 w 2319"/>
                <a:gd name="T97" fmla="*/ 863 h 1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19" h="1779">
                  <a:moveTo>
                    <a:pt x="114" y="1604"/>
                  </a:moveTo>
                  <a:cubicBezTo>
                    <a:pt x="39" y="1490"/>
                    <a:pt x="0" y="1418"/>
                    <a:pt x="0" y="1395"/>
                  </a:cubicBezTo>
                  <a:cubicBezTo>
                    <a:pt x="0" y="1347"/>
                    <a:pt x="207" y="915"/>
                    <a:pt x="259" y="853"/>
                  </a:cubicBezTo>
                  <a:cubicBezTo>
                    <a:pt x="299" y="807"/>
                    <a:pt x="523" y="648"/>
                    <a:pt x="534" y="658"/>
                  </a:cubicBezTo>
                  <a:cubicBezTo>
                    <a:pt x="536" y="661"/>
                    <a:pt x="561" y="769"/>
                    <a:pt x="588" y="899"/>
                  </a:cubicBezTo>
                  <a:cubicBezTo>
                    <a:pt x="615" y="1029"/>
                    <a:pt x="641" y="1149"/>
                    <a:pt x="646" y="1166"/>
                  </a:cubicBezTo>
                  <a:cubicBezTo>
                    <a:pt x="651" y="1187"/>
                    <a:pt x="663" y="1141"/>
                    <a:pt x="681" y="1022"/>
                  </a:cubicBezTo>
                  <a:cubicBezTo>
                    <a:pt x="704" y="870"/>
                    <a:pt x="706" y="843"/>
                    <a:pt x="691" y="812"/>
                  </a:cubicBezTo>
                  <a:cubicBezTo>
                    <a:pt x="676" y="781"/>
                    <a:pt x="677" y="774"/>
                    <a:pt x="700" y="741"/>
                  </a:cubicBezTo>
                  <a:lnTo>
                    <a:pt x="727" y="704"/>
                  </a:lnTo>
                  <a:lnTo>
                    <a:pt x="651" y="657"/>
                  </a:lnTo>
                  <a:cubicBezTo>
                    <a:pt x="590" y="618"/>
                    <a:pt x="576" y="604"/>
                    <a:pt x="576" y="575"/>
                  </a:cubicBezTo>
                  <a:cubicBezTo>
                    <a:pt x="575" y="557"/>
                    <a:pt x="558" y="505"/>
                    <a:pt x="538" y="462"/>
                  </a:cubicBezTo>
                  <a:cubicBezTo>
                    <a:pt x="499" y="380"/>
                    <a:pt x="491" y="336"/>
                    <a:pt x="512" y="323"/>
                  </a:cubicBezTo>
                  <a:cubicBezTo>
                    <a:pt x="518" y="319"/>
                    <a:pt x="521" y="289"/>
                    <a:pt x="517" y="256"/>
                  </a:cubicBezTo>
                  <a:cubicBezTo>
                    <a:pt x="504" y="136"/>
                    <a:pt x="605" y="17"/>
                    <a:pt x="729" y="6"/>
                  </a:cubicBezTo>
                  <a:cubicBezTo>
                    <a:pt x="804" y="0"/>
                    <a:pt x="839" y="14"/>
                    <a:pt x="919" y="83"/>
                  </a:cubicBezTo>
                  <a:lnTo>
                    <a:pt x="969" y="126"/>
                  </a:lnTo>
                  <a:lnTo>
                    <a:pt x="969" y="221"/>
                  </a:lnTo>
                  <a:cubicBezTo>
                    <a:pt x="969" y="273"/>
                    <a:pt x="973" y="316"/>
                    <a:pt x="978" y="316"/>
                  </a:cubicBezTo>
                  <a:cubicBezTo>
                    <a:pt x="1000" y="316"/>
                    <a:pt x="985" y="396"/>
                    <a:pt x="950" y="464"/>
                  </a:cubicBezTo>
                  <a:cubicBezTo>
                    <a:pt x="929" y="505"/>
                    <a:pt x="912" y="554"/>
                    <a:pt x="912" y="574"/>
                  </a:cubicBezTo>
                  <a:cubicBezTo>
                    <a:pt x="912" y="604"/>
                    <a:pt x="901" y="617"/>
                    <a:pt x="837" y="656"/>
                  </a:cubicBezTo>
                  <a:lnTo>
                    <a:pt x="761" y="703"/>
                  </a:lnTo>
                  <a:lnTo>
                    <a:pt x="787" y="738"/>
                  </a:lnTo>
                  <a:cubicBezTo>
                    <a:pt x="809" y="768"/>
                    <a:pt x="811" y="778"/>
                    <a:pt x="798" y="812"/>
                  </a:cubicBezTo>
                  <a:cubicBezTo>
                    <a:pt x="786" y="843"/>
                    <a:pt x="788" y="881"/>
                    <a:pt x="806" y="1005"/>
                  </a:cubicBezTo>
                  <a:cubicBezTo>
                    <a:pt x="818" y="1090"/>
                    <a:pt x="832" y="1164"/>
                    <a:pt x="836" y="1169"/>
                  </a:cubicBezTo>
                  <a:cubicBezTo>
                    <a:pt x="841" y="1174"/>
                    <a:pt x="869" y="1060"/>
                    <a:pt x="899" y="916"/>
                  </a:cubicBezTo>
                  <a:lnTo>
                    <a:pt x="954" y="653"/>
                  </a:lnTo>
                  <a:lnTo>
                    <a:pt x="1011" y="687"/>
                  </a:lnTo>
                  <a:cubicBezTo>
                    <a:pt x="1194" y="792"/>
                    <a:pt x="1253" y="859"/>
                    <a:pt x="1375" y="1095"/>
                  </a:cubicBezTo>
                  <a:cubicBezTo>
                    <a:pt x="1484" y="1307"/>
                    <a:pt x="1437" y="1282"/>
                    <a:pt x="1768" y="1306"/>
                  </a:cubicBezTo>
                  <a:cubicBezTo>
                    <a:pt x="1942" y="1318"/>
                    <a:pt x="1984" y="1325"/>
                    <a:pt x="2002" y="1343"/>
                  </a:cubicBezTo>
                  <a:cubicBezTo>
                    <a:pt x="2031" y="1372"/>
                    <a:pt x="2031" y="1407"/>
                    <a:pt x="2003" y="1432"/>
                  </a:cubicBezTo>
                  <a:cubicBezTo>
                    <a:pt x="1973" y="1459"/>
                    <a:pt x="1404" y="1503"/>
                    <a:pt x="1357" y="1481"/>
                  </a:cubicBezTo>
                  <a:cubicBezTo>
                    <a:pt x="1340" y="1474"/>
                    <a:pt x="1285" y="1412"/>
                    <a:pt x="1235" y="1346"/>
                  </a:cubicBezTo>
                  <a:lnTo>
                    <a:pt x="1144" y="1224"/>
                  </a:lnTo>
                  <a:lnTo>
                    <a:pt x="1136" y="1292"/>
                  </a:lnTo>
                  <a:cubicBezTo>
                    <a:pt x="1131" y="1329"/>
                    <a:pt x="1127" y="1403"/>
                    <a:pt x="1126" y="1455"/>
                  </a:cubicBezTo>
                  <a:cubicBezTo>
                    <a:pt x="1126" y="1507"/>
                    <a:pt x="1121" y="1601"/>
                    <a:pt x="1117" y="1664"/>
                  </a:cubicBezTo>
                  <a:lnTo>
                    <a:pt x="1109" y="1779"/>
                  </a:lnTo>
                  <a:lnTo>
                    <a:pt x="668" y="1779"/>
                  </a:lnTo>
                  <a:lnTo>
                    <a:pt x="228" y="1779"/>
                  </a:lnTo>
                  <a:lnTo>
                    <a:pt x="114" y="1604"/>
                  </a:lnTo>
                  <a:close/>
                  <a:moveTo>
                    <a:pt x="386" y="1454"/>
                  </a:moveTo>
                  <a:cubicBezTo>
                    <a:pt x="380" y="1340"/>
                    <a:pt x="373" y="1236"/>
                    <a:pt x="372" y="1222"/>
                  </a:cubicBezTo>
                  <a:cubicBezTo>
                    <a:pt x="369" y="1204"/>
                    <a:pt x="351" y="1223"/>
                    <a:pt x="303" y="1294"/>
                  </a:cubicBezTo>
                  <a:cubicBezTo>
                    <a:pt x="267" y="1347"/>
                    <a:pt x="238" y="1396"/>
                    <a:pt x="238" y="1402"/>
                  </a:cubicBezTo>
                  <a:cubicBezTo>
                    <a:pt x="238" y="1417"/>
                    <a:pt x="388" y="1669"/>
                    <a:pt x="394" y="1664"/>
                  </a:cubicBezTo>
                  <a:cubicBezTo>
                    <a:pt x="396" y="1662"/>
                    <a:pt x="393" y="1567"/>
                    <a:pt x="386" y="1454"/>
                  </a:cubicBezTo>
                  <a:close/>
                  <a:moveTo>
                    <a:pt x="1800" y="1147"/>
                  </a:moveTo>
                  <a:cubicBezTo>
                    <a:pt x="1793" y="1129"/>
                    <a:pt x="1788" y="1104"/>
                    <a:pt x="1788" y="1092"/>
                  </a:cubicBezTo>
                  <a:cubicBezTo>
                    <a:pt x="1788" y="1078"/>
                    <a:pt x="1769" y="1063"/>
                    <a:pt x="1736" y="1050"/>
                  </a:cubicBezTo>
                  <a:cubicBezTo>
                    <a:pt x="1687" y="1030"/>
                    <a:pt x="1682" y="1030"/>
                    <a:pt x="1650" y="1054"/>
                  </a:cubicBezTo>
                  <a:cubicBezTo>
                    <a:pt x="1603" y="1087"/>
                    <a:pt x="1586" y="1085"/>
                    <a:pt x="1546" y="1043"/>
                  </a:cubicBezTo>
                  <a:cubicBezTo>
                    <a:pt x="1506" y="1002"/>
                    <a:pt x="1504" y="980"/>
                    <a:pt x="1537" y="938"/>
                  </a:cubicBezTo>
                  <a:cubicBezTo>
                    <a:pt x="1561" y="908"/>
                    <a:pt x="1561" y="904"/>
                    <a:pt x="1541" y="855"/>
                  </a:cubicBezTo>
                  <a:cubicBezTo>
                    <a:pt x="1526" y="815"/>
                    <a:pt x="1515" y="804"/>
                    <a:pt x="1491" y="804"/>
                  </a:cubicBezTo>
                  <a:cubicBezTo>
                    <a:pt x="1433" y="804"/>
                    <a:pt x="1413" y="782"/>
                    <a:pt x="1413" y="723"/>
                  </a:cubicBezTo>
                  <a:cubicBezTo>
                    <a:pt x="1413" y="663"/>
                    <a:pt x="1427" y="645"/>
                    <a:pt x="1481" y="639"/>
                  </a:cubicBezTo>
                  <a:cubicBezTo>
                    <a:pt x="1510" y="636"/>
                    <a:pt x="1524" y="624"/>
                    <a:pt x="1541" y="588"/>
                  </a:cubicBezTo>
                  <a:cubicBezTo>
                    <a:pt x="1563" y="541"/>
                    <a:pt x="1563" y="540"/>
                    <a:pt x="1531" y="494"/>
                  </a:cubicBezTo>
                  <a:lnTo>
                    <a:pt x="1500" y="448"/>
                  </a:lnTo>
                  <a:lnTo>
                    <a:pt x="1549" y="399"/>
                  </a:lnTo>
                  <a:lnTo>
                    <a:pt x="1598" y="350"/>
                  </a:lnTo>
                  <a:lnTo>
                    <a:pt x="1638" y="379"/>
                  </a:lnTo>
                  <a:cubicBezTo>
                    <a:pt x="1676" y="406"/>
                    <a:pt x="1681" y="407"/>
                    <a:pt x="1730" y="390"/>
                  </a:cubicBezTo>
                  <a:cubicBezTo>
                    <a:pt x="1775" y="374"/>
                    <a:pt x="1782" y="367"/>
                    <a:pt x="1791" y="319"/>
                  </a:cubicBezTo>
                  <a:lnTo>
                    <a:pt x="1801" y="266"/>
                  </a:lnTo>
                  <a:lnTo>
                    <a:pt x="1869" y="266"/>
                  </a:lnTo>
                  <a:cubicBezTo>
                    <a:pt x="1941" y="266"/>
                    <a:pt x="1940" y="265"/>
                    <a:pt x="1953" y="346"/>
                  </a:cubicBezTo>
                  <a:cubicBezTo>
                    <a:pt x="1955" y="361"/>
                    <a:pt x="1975" y="377"/>
                    <a:pt x="2007" y="389"/>
                  </a:cubicBezTo>
                  <a:cubicBezTo>
                    <a:pt x="2056" y="406"/>
                    <a:pt x="2060" y="406"/>
                    <a:pt x="2098" y="378"/>
                  </a:cubicBezTo>
                  <a:lnTo>
                    <a:pt x="2138" y="349"/>
                  </a:lnTo>
                  <a:lnTo>
                    <a:pt x="2171" y="373"/>
                  </a:lnTo>
                  <a:cubicBezTo>
                    <a:pt x="2234" y="420"/>
                    <a:pt x="2241" y="443"/>
                    <a:pt x="2208" y="491"/>
                  </a:cubicBezTo>
                  <a:cubicBezTo>
                    <a:pt x="2180" y="531"/>
                    <a:pt x="2180" y="536"/>
                    <a:pt x="2197" y="581"/>
                  </a:cubicBezTo>
                  <a:cubicBezTo>
                    <a:pt x="2213" y="621"/>
                    <a:pt x="2223" y="629"/>
                    <a:pt x="2267" y="638"/>
                  </a:cubicBezTo>
                  <a:lnTo>
                    <a:pt x="2319" y="648"/>
                  </a:lnTo>
                  <a:lnTo>
                    <a:pt x="2319" y="716"/>
                  </a:lnTo>
                  <a:lnTo>
                    <a:pt x="2319" y="785"/>
                  </a:lnTo>
                  <a:lnTo>
                    <a:pt x="2268" y="795"/>
                  </a:lnTo>
                  <a:cubicBezTo>
                    <a:pt x="2227" y="804"/>
                    <a:pt x="2215" y="814"/>
                    <a:pt x="2199" y="852"/>
                  </a:cubicBezTo>
                  <a:cubicBezTo>
                    <a:pt x="2180" y="895"/>
                    <a:pt x="2181" y="899"/>
                    <a:pt x="2211" y="945"/>
                  </a:cubicBezTo>
                  <a:lnTo>
                    <a:pt x="2241" y="992"/>
                  </a:lnTo>
                  <a:lnTo>
                    <a:pt x="2200" y="1035"/>
                  </a:lnTo>
                  <a:cubicBezTo>
                    <a:pt x="2151" y="1085"/>
                    <a:pt x="2136" y="1088"/>
                    <a:pt x="2090" y="1053"/>
                  </a:cubicBezTo>
                  <a:cubicBezTo>
                    <a:pt x="2057" y="1029"/>
                    <a:pt x="2052" y="1029"/>
                    <a:pt x="2009" y="1047"/>
                  </a:cubicBezTo>
                  <a:cubicBezTo>
                    <a:pt x="1976" y="1061"/>
                    <a:pt x="1961" y="1076"/>
                    <a:pt x="1956" y="1100"/>
                  </a:cubicBezTo>
                  <a:cubicBezTo>
                    <a:pt x="1943" y="1162"/>
                    <a:pt x="1931" y="1172"/>
                    <a:pt x="1871" y="1176"/>
                  </a:cubicBezTo>
                  <a:cubicBezTo>
                    <a:pt x="1818" y="1180"/>
                    <a:pt x="1811" y="1177"/>
                    <a:pt x="1800" y="1147"/>
                  </a:cubicBezTo>
                  <a:close/>
                  <a:moveTo>
                    <a:pt x="1915" y="878"/>
                  </a:moveTo>
                  <a:cubicBezTo>
                    <a:pt x="1940" y="871"/>
                    <a:pt x="1977" y="846"/>
                    <a:pt x="1999" y="822"/>
                  </a:cubicBezTo>
                  <a:cubicBezTo>
                    <a:pt x="2031" y="785"/>
                    <a:pt x="2038" y="767"/>
                    <a:pt x="2038" y="716"/>
                  </a:cubicBezTo>
                  <a:cubicBezTo>
                    <a:pt x="2038" y="665"/>
                    <a:pt x="2031" y="647"/>
                    <a:pt x="1999" y="610"/>
                  </a:cubicBezTo>
                  <a:cubicBezTo>
                    <a:pt x="1944" y="548"/>
                    <a:pt x="1879" y="532"/>
                    <a:pt x="1807" y="564"/>
                  </a:cubicBezTo>
                  <a:cubicBezTo>
                    <a:pt x="1670" y="625"/>
                    <a:pt x="1666" y="796"/>
                    <a:pt x="1800" y="863"/>
                  </a:cubicBezTo>
                  <a:cubicBezTo>
                    <a:pt x="1864" y="896"/>
                    <a:pt x="1856" y="894"/>
                    <a:pt x="1915" y="878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70A6CC78-8590-4F11-8317-BB345E6BAB86}"/>
              </a:ext>
            </a:extLst>
          </p:cNvPr>
          <p:cNvGrpSpPr/>
          <p:nvPr/>
        </p:nvGrpSpPr>
        <p:grpSpPr>
          <a:xfrm>
            <a:off x="-319655" y="0"/>
            <a:ext cx="9927504" cy="6858000"/>
            <a:chOff x="-9395082" y="-1"/>
            <a:chExt cx="9927504" cy="6858000"/>
          </a:xfrm>
        </p:grpSpPr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AE4BEE0D-0552-49F2-902A-197D429327B8}"/>
                </a:ext>
              </a:extLst>
            </p:cNvPr>
            <p:cNvSpPr/>
            <p:nvPr/>
          </p:nvSpPr>
          <p:spPr>
            <a:xfrm>
              <a:off x="-939508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EA5EDBD3-6F95-448B-B4EC-7F9D1341FA3B}"/>
                </a:ext>
              </a:extLst>
            </p:cNvPr>
            <p:cNvSpPr/>
            <p:nvPr/>
          </p:nvSpPr>
          <p:spPr>
            <a:xfrm>
              <a:off x="-63597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Freeform 21">
              <a:extLst>
                <a:ext uri="{FF2B5EF4-FFF2-40B4-BE49-F238E27FC236}">
                  <a16:creationId xmlns:a16="http://schemas.microsoft.com/office/drawing/2014/main" id="{EC4A49BF-1827-43C8-B7A0-DB159402DA1B}"/>
                </a:ext>
              </a:extLst>
            </p:cNvPr>
            <p:cNvSpPr>
              <a:spLocks noEditPoints="1"/>
            </p:cNvSpPr>
            <p:nvPr/>
          </p:nvSpPr>
          <p:spPr bwMode="auto">
            <a:xfrm rot="16200000">
              <a:off x="-587459" y="3224793"/>
              <a:ext cx="631354" cy="586208"/>
            </a:xfrm>
            <a:custGeom>
              <a:avLst/>
              <a:gdLst>
                <a:gd name="T0" fmla="*/ 5 w 2940"/>
                <a:gd name="T1" fmla="*/ 2519 h 2703"/>
                <a:gd name="T2" fmla="*/ 118 w 2940"/>
                <a:gd name="T3" fmla="*/ 2171 h 2703"/>
                <a:gd name="T4" fmla="*/ 773 w 2940"/>
                <a:gd name="T5" fmla="*/ 1947 h 2703"/>
                <a:gd name="T6" fmla="*/ 1534 w 2940"/>
                <a:gd name="T7" fmla="*/ 1924 h 2703"/>
                <a:gd name="T8" fmla="*/ 1621 w 2940"/>
                <a:gd name="T9" fmla="*/ 1935 h 2703"/>
                <a:gd name="T10" fmla="*/ 1629 w 2940"/>
                <a:gd name="T11" fmla="*/ 2035 h 2703"/>
                <a:gd name="T12" fmla="*/ 1717 w 2940"/>
                <a:gd name="T13" fmla="*/ 2342 h 2703"/>
                <a:gd name="T14" fmla="*/ 1986 w 2940"/>
                <a:gd name="T15" fmla="*/ 2640 h 2703"/>
                <a:gd name="T16" fmla="*/ 2080 w 2940"/>
                <a:gd name="T17" fmla="*/ 2703 h 2703"/>
                <a:gd name="T18" fmla="*/ 1040 w 2940"/>
                <a:gd name="T19" fmla="*/ 2703 h 2703"/>
                <a:gd name="T20" fmla="*/ 0 w 2940"/>
                <a:gd name="T21" fmla="*/ 2703 h 2703"/>
                <a:gd name="T22" fmla="*/ 5 w 2940"/>
                <a:gd name="T23" fmla="*/ 2519 h 2703"/>
                <a:gd name="T24" fmla="*/ 2253 w 2940"/>
                <a:gd name="T25" fmla="*/ 2328 h 2703"/>
                <a:gd name="T26" fmla="*/ 2253 w 2940"/>
                <a:gd name="T27" fmla="*/ 2141 h 2703"/>
                <a:gd name="T28" fmla="*/ 2065 w 2940"/>
                <a:gd name="T29" fmla="*/ 2141 h 2703"/>
                <a:gd name="T30" fmla="*/ 1878 w 2940"/>
                <a:gd name="T31" fmla="*/ 2141 h 2703"/>
                <a:gd name="T32" fmla="*/ 1878 w 2940"/>
                <a:gd name="T33" fmla="*/ 1985 h 2703"/>
                <a:gd name="T34" fmla="*/ 1878 w 2940"/>
                <a:gd name="T35" fmla="*/ 1828 h 2703"/>
                <a:gd name="T36" fmla="*/ 2065 w 2940"/>
                <a:gd name="T37" fmla="*/ 1828 h 2703"/>
                <a:gd name="T38" fmla="*/ 2253 w 2940"/>
                <a:gd name="T39" fmla="*/ 1828 h 2703"/>
                <a:gd name="T40" fmla="*/ 2253 w 2940"/>
                <a:gd name="T41" fmla="*/ 1641 h 2703"/>
                <a:gd name="T42" fmla="*/ 2253 w 2940"/>
                <a:gd name="T43" fmla="*/ 1453 h 2703"/>
                <a:gd name="T44" fmla="*/ 2409 w 2940"/>
                <a:gd name="T45" fmla="*/ 1453 h 2703"/>
                <a:gd name="T46" fmla="*/ 2565 w 2940"/>
                <a:gd name="T47" fmla="*/ 1453 h 2703"/>
                <a:gd name="T48" fmla="*/ 2565 w 2940"/>
                <a:gd name="T49" fmla="*/ 1641 h 2703"/>
                <a:gd name="T50" fmla="*/ 2565 w 2940"/>
                <a:gd name="T51" fmla="*/ 1828 h 2703"/>
                <a:gd name="T52" fmla="*/ 2753 w 2940"/>
                <a:gd name="T53" fmla="*/ 1828 h 2703"/>
                <a:gd name="T54" fmla="*/ 2940 w 2940"/>
                <a:gd name="T55" fmla="*/ 1828 h 2703"/>
                <a:gd name="T56" fmla="*/ 2940 w 2940"/>
                <a:gd name="T57" fmla="*/ 1985 h 2703"/>
                <a:gd name="T58" fmla="*/ 2940 w 2940"/>
                <a:gd name="T59" fmla="*/ 2141 h 2703"/>
                <a:gd name="T60" fmla="*/ 2753 w 2940"/>
                <a:gd name="T61" fmla="*/ 2141 h 2703"/>
                <a:gd name="T62" fmla="*/ 2565 w 2940"/>
                <a:gd name="T63" fmla="*/ 2141 h 2703"/>
                <a:gd name="T64" fmla="*/ 2565 w 2940"/>
                <a:gd name="T65" fmla="*/ 2328 h 2703"/>
                <a:gd name="T66" fmla="*/ 2565 w 2940"/>
                <a:gd name="T67" fmla="*/ 2516 h 2703"/>
                <a:gd name="T68" fmla="*/ 2409 w 2940"/>
                <a:gd name="T69" fmla="*/ 2516 h 2703"/>
                <a:gd name="T70" fmla="*/ 2253 w 2940"/>
                <a:gd name="T71" fmla="*/ 2516 h 2703"/>
                <a:gd name="T72" fmla="*/ 2253 w 2940"/>
                <a:gd name="T73" fmla="*/ 2328 h 2703"/>
                <a:gd name="T74" fmla="*/ 1074 w 2940"/>
                <a:gd name="T75" fmla="*/ 1724 h 2703"/>
                <a:gd name="T76" fmla="*/ 576 w 2940"/>
                <a:gd name="T77" fmla="*/ 935 h 2703"/>
                <a:gd name="T78" fmla="*/ 564 w 2940"/>
                <a:gd name="T79" fmla="*/ 516 h 2703"/>
                <a:gd name="T80" fmla="*/ 1021 w 2940"/>
                <a:gd name="T81" fmla="*/ 45 h 2703"/>
                <a:gd name="T82" fmla="*/ 1583 w 2940"/>
                <a:gd name="T83" fmla="*/ 93 h 2703"/>
                <a:gd name="T84" fmla="*/ 1845 w 2940"/>
                <a:gd name="T85" fmla="*/ 1143 h 2703"/>
                <a:gd name="T86" fmla="*/ 1601 w 2940"/>
                <a:gd name="T87" fmla="*/ 1594 h 2703"/>
                <a:gd name="T88" fmla="*/ 1259 w 2940"/>
                <a:gd name="T89" fmla="*/ 1750 h 2703"/>
                <a:gd name="T90" fmla="*/ 1074 w 2940"/>
                <a:gd name="T91" fmla="*/ 1724 h 2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40" h="2703">
                  <a:moveTo>
                    <a:pt x="5" y="2519"/>
                  </a:moveTo>
                  <a:cubicBezTo>
                    <a:pt x="10" y="2307"/>
                    <a:pt x="28" y="2253"/>
                    <a:pt x="118" y="2171"/>
                  </a:cubicBezTo>
                  <a:cubicBezTo>
                    <a:pt x="222" y="2077"/>
                    <a:pt x="470" y="1992"/>
                    <a:pt x="773" y="1947"/>
                  </a:cubicBezTo>
                  <a:cubicBezTo>
                    <a:pt x="931" y="1923"/>
                    <a:pt x="1406" y="1909"/>
                    <a:pt x="1534" y="1924"/>
                  </a:cubicBezTo>
                  <a:lnTo>
                    <a:pt x="1621" y="1935"/>
                  </a:lnTo>
                  <a:lnTo>
                    <a:pt x="1629" y="2035"/>
                  </a:lnTo>
                  <a:cubicBezTo>
                    <a:pt x="1639" y="2165"/>
                    <a:pt x="1657" y="2226"/>
                    <a:pt x="1717" y="2342"/>
                  </a:cubicBezTo>
                  <a:cubicBezTo>
                    <a:pt x="1780" y="2464"/>
                    <a:pt x="1868" y="2561"/>
                    <a:pt x="1986" y="2640"/>
                  </a:cubicBezTo>
                  <a:lnTo>
                    <a:pt x="2080" y="2703"/>
                  </a:lnTo>
                  <a:lnTo>
                    <a:pt x="1040" y="2703"/>
                  </a:lnTo>
                  <a:lnTo>
                    <a:pt x="0" y="2703"/>
                  </a:lnTo>
                  <a:lnTo>
                    <a:pt x="5" y="2519"/>
                  </a:lnTo>
                  <a:close/>
                  <a:moveTo>
                    <a:pt x="2253" y="2328"/>
                  </a:moveTo>
                  <a:lnTo>
                    <a:pt x="2253" y="2141"/>
                  </a:lnTo>
                  <a:lnTo>
                    <a:pt x="2065" y="2141"/>
                  </a:lnTo>
                  <a:lnTo>
                    <a:pt x="1878" y="2141"/>
                  </a:lnTo>
                  <a:lnTo>
                    <a:pt x="1878" y="1985"/>
                  </a:lnTo>
                  <a:lnTo>
                    <a:pt x="1878" y="1828"/>
                  </a:lnTo>
                  <a:lnTo>
                    <a:pt x="2065" y="1828"/>
                  </a:lnTo>
                  <a:lnTo>
                    <a:pt x="2253" y="1828"/>
                  </a:lnTo>
                  <a:lnTo>
                    <a:pt x="2253" y="1641"/>
                  </a:lnTo>
                  <a:lnTo>
                    <a:pt x="2253" y="1453"/>
                  </a:lnTo>
                  <a:lnTo>
                    <a:pt x="2409" y="1453"/>
                  </a:lnTo>
                  <a:lnTo>
                    <a:pt x="2565" y="1453"/>
                  </a:lnTo>
                  <a:lnTo>
                    <a:pt x="2565" y="1641"/>
                  </a:lnTo>
                  <a:lnTo>
                    <a:pt x="2565" y="1828"/>
                  </a:lnTo>
                  <a:lnTo>
                    <a:pt x="2753" y="1828"/>
                  </a:lnTo>
                  <a:lnTo>
                    <a:pt x="2940" y="1828"/>
                  </a:lnTo>
                  <a:lnTo>
                    <a:pt x="2940" y="1985"/>
                  </a:lnTo>
                  <a:lnTo>
                    <a:pt x="2940" y="2141"/>
                  </a:lnTo>
                  <a:lnTo>
                    <a:pt x="2753" y="2141"/>
                  </a:lnTo>
                  <a:lnTo>
                    <a:pt x="2565" y="2141"/>
                  </a:lnTo>
                  <a:lnTo>
                    <a:pt x="2565" y="2328"/>
                  </a:lnTo>
                  <a:lnTo>
                    <a:pt x="2565" y="2516"/>
                  </a:lnTo>
                  <a:lnTo>
                    <a:pt x="2409" y="2516"/>
                  </a:lnTo>
                  <a:lnTo>
                    <a:pt x="2253" y="2516"/>
                  </a:lnTo>
                  <a:lnTo>
                    <a:pt x="2253" y="2328"/>
                  </a:lnTo>
                  <a:close/>
                  <a:moveTo>
                    <a:pt x="1074" y="1724"/>
                  </a:moveTo>
                  <a:cubicBezTo>
                    <a:pt x="830" y="1621"/>
                    <a:pt x="666" y="1362"/>
                    <a:pt x="576" y="935"/>
                  </a:cubicBezTo>
                  <a:cubicBezTo>
                    <a:pt x="545" y="790"/>
                    <a:pt x="540" y="617"/>
                    <a:pt x="564" y="516"/>
                  </a:cubicBezTo>
                  <a:cubicBezTo>
                    <a:pt x="619" y="284"/>
                    <a:pt x="782" y="118"/>
                    <a:pt x="1021" y="45"/>
                  </a:cubicBezTo>
                  <a:cubicBezTo>
                    <a:pt x="1172" y="0"/>
                    <a:pt x="1443" y="23"/>
                    <a:pt x="1583" y="93"/>
                  </a:cubicBezTo>
                  <a:cubicBezTo>
                    <a:pt x="1918" y="261"/>
                    <a:pt x="2011" y="631"/>
                    <a:pt x="1845" y="1143"/>
                  </a:cubicBezTo>
                  <a:cubicBezTo>
                    <a:pt x="1779" y="1347"/>
                    <a:pt x="1700" y="1493"/>
                    <a:pt x="1601" y="1594"/>
                  </a:cubicBezTo>
                  <a:cubicBezTo>
                    <a:pt x="1488" y="1709"/>
                    <a:pt x="1409" y="1746"/>
                    <a:pt x="1259" y="1750"/>
                  </a:cubicBezTo>
                  <a:cubicBezTo>
                    <a:pt x="1163" y="1753"/>
                    <a:pt x="1136" y="1749"/>
                    <a:pt x="1074" y="1724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78855102-5892-4791-81C6-1D3099286A62}"/>
              </a:ext>
            </a:extLst>
          </p:cNvPr>
          <p:cNvSpPr txBox="1"/>
          <p:nvPr/>
        </p:nvSpPr>
        <p:spPr>
          <a:xfrm>
            <a:off x="522514" y="3966907"/>
            <a:ext cx="36026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2"/>
                </a:solidFill>
                <a:latin typeface="Tw Cen MT" panose="020B0602020104020603" pitchFamily="34" charset="0"/>
              </a:rPr>
              <a:t>Faces_coalas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D82C6EF-E9DE-4923-8019-398DA581487A}"/>
              </a:ext>
            </a:extLst>
          </p:cNvPr>
          <p:cNvGrpSpPr/>
          <p:nvPr/>
        </p:nvGrpSpPr>
        <p:grpSpPr>
          <a:xfrm>
            <a:off x="4261845" y="3922123"/>
            <a:ext cx="3028268" cy="1446550"/>
            <a:chOff x="3313564" y="4363702"/>
            <a:chExt cx="2453829" cy="1446550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AC3DF4E-CC11-4211-B94C-CFD06DD21505}"/>
                </a:ext>
              </a:extLst>
            </p:cNvPr>
            <p:cNvSpPr txBox="1"/>
            <p:nvPr/>
          </p:nvSpPr>
          <p:spPr>
            <a:xfrm>
              <a:off x="3313564" y="4363702"/>
              <a:ext cx="23368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accent2"/>
                  </a:solidFill>
                  <a:latin typeface="Tw Cen MT" panose="020B0602020104020603" pitchFamily="34" charset="0"/>
                </a:rPr>
                <a:t>Instagram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47D5A51-0B28-44B2-9458-2EC47846B480}"/>
                </a:ext>
              </a:extLst>
            </p:cNvPr>
            <p:cNvSpPr txBox="1"/>
            <p:nvPr/>
          </p:nvSpPr>
          <p:spPr>
            <a:xfrm>
              <a:off x="3430593" y="5118407"/>
              <a:ext cx="233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A6A6A6"/>
                  </a:solidFill>
                  <a:latin typeface="Tw Cen MT" panose="020B0602020104020603" pitchFamily="34" charset="0"/>
                </a:rPr>
                <a:t>@0800tati</a:t>
              </a:r>
            </a:p>
          </p:txBody>
        </p:sp>
      </p:grpSp>
      <p:sp>
        <p:nvSpPr>
          <p:cNvPr id="43" name="Oval 42">
            <a:extLst>
              <a:ext uri="{FF2B5EF4-FFF2-40B4-BE49-F238E27FC236}">
                <a16:creationId xmlns:a16="http://schemas.microsoft.com/office/drawing/2014/main" id="{4759DD56-9161-4A22-8660-0AAFD5155B24}"/>
              </a:ext>
            </a:extLst>
          </p:cNvPr>
          <p:cNvSpPr/>
          <p:nvPr/>
        </p:nvSpPr>
        <p:spPr>
          <a:xfrm>
            <a:off x="5148891" y="1875469"/>
            <a:ext cx="1802532" cy="18025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081CAD7B-D8C7-4ACB-BAAD-C11ECF75DF45}"/>
              </a:ext>
            </a:extLst>
          </p:cNvPr>
          <p:cNvGrpSpPr/>
          <p:nvPr/>
        </p:nvGrpSpPr>
        <p:grpSpPr>
          <a:xfrm>
            <a:off x="1398850" y="1875469"/>
            <a:ext cx="1802532" cy="1802532"/>
            <a:chOff x="1103085" y="2209800"/>
            <a:chExt cx="2090058" cy="2090058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F64BCF60-284B-4512-A374-E284A563EFB1}"/>
                </a:ext>
              </a:extLst>
            </p:cNvPr>
            <p:cNvSpPr/>
            <p:nvPr/>
          </p:nvSpPr>
          <p:spPr>
            <a:xfrm>
              <a:off x="1103085" y="2209800"/>
              <a:ext cx="2090058" cy="209005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id="{D88307B7-2C0C-4003-9659-402583C1B4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4348" y="2611063"/>
              <a:ext cx="1287532" cy="1287532"/>
            </a:xfrm>
            <a:prstGeom prst="rect">
              <a:avLst/>
            </a:prstGeom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83EB2706-AC22-451C-A37B-A054D205F0B4}"/>
              </a:ext>
            </a:extLst>
          </p:cNvPr>
          <p:cNvSpPr/>
          <p:nvPr/>
        </p:nvSpPr>
        <p:spPr>
          <a:xfrm>
            <a:off x="5793780" y="1961127"/>
            <a:ext cx="512754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I</a:t>
            </a:r>
            <a:endParaRPr lang="en-US" sz="10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599DE7C-6411-4CB1-941E-FEB4AFA2701A}"/>
              </a:ext>
            </a:extLst>
          </p:cNvPr>
          <p:cNvSpPr txBox="1"/>
          <p:nvPr/>
        </p:nvSpPr>
        <p:spPr>
          <a:xfrm>
            <a:off x="4183954" y="5076938"/>
            <a:ext cx="2883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A6A6A6"/>
                </a:solidFill>
                <a:latin typeface="Tw Cen MT" panose="020B0602020104020603" pitchFamily="34" charset="0"/>
              </a:rPr>
              <a:t>     @Co_alas</a:t>
            </a:r>
          </a:p>
        </p:txBody>
      </p:sp>
      <p:sp>
        <p:nvSpPr>
          <p:cNvPr id="39" name="TextBox 37">
            <a:extLst>
              <a:ext uri="{FF2B5EF4-FFF2-40B4-BE49-F238E27FC236}">
                <a16:creationId xmlns:a16="http://schemas.microsoft.com/office/drawing/2014/main" id="{26A7AF69-FAB7-4020-AF2D-3B5AE181FF87}"/>
              </a:ext>
            </a:extLst>
          </p:cNvPr>
          <p:cNvSpPr txBox="1"/>
          <p:nvPr/>
        </p:nvSpPr>
        <p:spPr>
          <a:xfrm>
            <a:off x="858195" y="4825199"/>
            <a:ext cx="28838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A6A6A6"/>
                </a:solidFill>
                <a:latin typeface="Tw Cen MT" panose="020B0602020104020603" pitchFamily="34" charset="0"/>
              </a:rPr>
              <a:t>0424/190.21.27</a:t>
            </a:r>
          </a:p>
          <a:p>
            <a:pPr algn="ctr"/>
            <a:r>
              <a:rPr lang="en-US" sz="2000" dirty="0">
                <a:solidFill>
                  <a:srgbClr val="A6A6A6"/>
                </a:solidFill>
                <a:latin typeface="Tw Cen MT" panose="020B0602020104020603" pitchFamily="34" charset="0"/>
                <a:hlinkClick r:id="rId3"/>
              </a:rPr>
              <a:t>www.co-alas.com</a:t>
            </a:r>
            <a:endParaRPr lang="en-US" sz="2000" dirty="0">
              <a:solidFill>
                <a:srgbClr val="A6A6A6"/>
              </a:solidFill>
              <a:latin typeface="Tw Cen MT" panose="020B0602020104020603" pitchFamily="34" charset="0"/>
            </a:endParaRPr>
          </a:p>
          <a:p>
            <a:pPr algn="ctr"/>
            <a:r>
              <a:rPr lang="en-US" sz="2000" dirty="0">
                <a:solidFill>
                  <a:srgbClr val="A6A6A6"/>
                </a:solidFill>
                <a:latin typeface="Tw Cen MT" panose="020B0602020104020603" pitchFamily="34" charset="0"/>
              </a:rPr>
              <a:t>www.0800tati.com</a:t>
            </a:r>
          </a:p>
        </p:txBody>
      </p:sp>
    </p:spTree>
    <p:extLst>
      <p:ext uri="{BB962C8B-B14F-4D97-AF65-F5344CB8AC3E}">
        <p14:creationId xmlns:p14="http://schemas.microsoft.com/office/powerpoint/2010/main" val="13272394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 advClick="0" advTm="0">
        <p159:morph option="byObject"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861B3C2-9206-4F49-A1D8-7ED7945343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4" y="528232"/>
            <a:ext cx="10402752" cy="5801535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A59BB2D4-A907-4A48-AB43-9D397BF50AE5}"/>
              </a:ext>
            </a:extLst>
          </p:cNvPr>
          <p:cNvSpPr txBox="1"/>
          <p:nvPr/>
        </p:nvSpPr>
        <p:spPr>
          <a:xfrm>
            <a:off x="7333488" y="3244333"/>
            <a:ext cx="2807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/>
              <a:t>Viernes 11 de marzo 2022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706434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 advClick="0" advTm="0">
        <p159:morph option="byObject"/>
      </p:transition>
    </mc:Choice>
    <mc:Fallback xmlns="">
      <p:transition spd="med" advClick="0" advTm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8" name="Group 287"/>
          <p:cNvGrpSpPr/>
          <p:nvPr/>
        </p:nvGrpSpPr>
        <p:grpSpPr>
          <a:xfrm>
            <a:off x="762000" y="4572001"/>
            <a:ext cx="1525514" cy="1407155"/>
            <a:chOff x="525463" y="4389438"/>
            <a:chExt cx="1525514" cy="1407155"/>
          </a:xfrm>
        </p:grpSpPr>
        <p:sp>
          <p:nvSpPr>
            <p:cNvPr id="298" name="Freeform 19"/>
            <p:cNvSpPr>
              <a:spLocks/>
            </p:cNvSpPr>
            <p:nvPr/>
          </p:nvSpPr>
          <p:spPr bwMode="auto">
            <a:xfrm>
              <a:off x="1641402" y="4396418"/>
              <a:ext cx="409575" cy="415925"/>
            </a:xfrm>
            <a:custGeom>
              <a:avLst/>
              <a:gdLst>
                <a:gd name="T0" fmla="*/ 190 w 258"/>
                <a:gd name="T1" fmla="*/ 0 h 262"/>
                <a:gd name="T2" fmla="*/ 209 w 258"/>
                <a:gd name="T3" fmla="*/ 2 h 262"/>
                <a:gd name="T4" fmla="*/ 225 w 258"/>
                <a:gd name="T5" fmla="*/ 14 h 262"/>
                <a:gd name="T6" fmla="*/ 244 w 258"/>
                <a:gd name="T7" fmla="*/ 32 h 262"/>
                <a:gd name="T8" fmla="*/ 253 w 258"/>
                <a:gd name="T9" fmla="*/ 49 h 262"/>
                <a:gd name="T10" fmla="*/ 258 w 258"/>
                <a:gd name="T11" fmla="*/ 65 h 262"/>
                <a:gd name="T12" fmla="*/ 253 w 258"/>
                <a:gd name="T13" fmla="*/ 83 h 262"/>
                <a:gd name="T14" fmla="*/ 244 w 258"/>
                <a:gd name="T15" fmla="*/ 100 h 262"/>
                <a:gd name="T16" fmla="*/ 93 w 258"/>
                <a:gd name="T17" fmla="*/ 248 h 262"/>
                <a:gd name="T18" fmla="*/ 79 w 258"/>
                <a:gd name="T19" fmla="*/ 259 h 262"/>
                <a:gd name="T20" fmla="*/ 61 w 258"/>
                <a:gd name="T21" fmla="*/ 262 h 262"/>
                <a:gd name="T22" fmla="*/ 42 w 258"/>
                <a:gd name="T23" fmla="*/ 259 h 262"/>
                <a:gd name="T24" fmla="*/ 26 w 258"/>
                <a:gd name="T25" fmla="*/ 248 h 262"/>
                <a:gd name="T26" fmla="*/ 21 w 258"/>
                <a:gd name="T27" fmla="*/ 243 h 262"/>
                <a:gd name="T28" fmla="*/ 12 w 258"/>
                <a:gd name="T29" fmla="*/ 229 h 262"/>
                <a:gd name="T30" fmla="*/ 3 w 258"/>
                <a:gd name="T31" fmla="*/ 213 h 262"/>
                <a:gd name="T32" fmla="*/ 0 w 258"/>
                <a:gd name="T33" fmla="*/ 195 h 262"/>
                <a:gd name="T34" fmla="*/ 0 w 258"/>
                <a:gd name="T35" fmla="*/ 176 h 262"/>
                <a:gd name="T36" fmla="*/ 7 w 258"/>
                <a:gd name="T37" fmla="*/ 162 h 262"/>
                <a:gd name="T38" fmla="*/ 158 w 258"/>
                <a:gd name="T39" fmla="*/ 14 h 262"/>
                <a:gd name="T40" fmla="*/ 174 w 258"/>
                <a:gd name="T41" fmla="*/ 2 h 262"/>
                <a:gd name="T42" fmla="*/ 190 w 258"/>
                <a:gd name="T43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8" h="262">
                  <a:moveTo>
                    <a:pt x="190" y="0"/>
                  </a:moveTo>
                  <a:lnTo>
                    <a:pt x="209" y="2"/>
                  </a:lnTo>
                  <a:lnTo>
                    <a:pt x="225" y="14"/>
                  </a:lnTo>
                  <a:lnTo>
                    <a:pt x="244" y="32"/>
                  </a:lnTo>
                  <a:lnTo>
                    <a:pt x="253" y="49"/>
                  </a:lnTo>
                  <a:lnTo>
                    <a:pt x="258" y="65"/>
                  </a:lnTo>
                  <a:lnTo>
                    <a:pt x="253" y="83"/>
                  </a:lnTo>
                  <a:lnTo>
                    <a:pt x="244" y="100"/>
                  </a:lnTo>
                  <a:lnTo>
                    <a:pt x="93" y="248"/>
                  </a:lnTo>
                  <a:lnTo>
                    <a:pt x="79" y="259"/>
                  </a:lnTo>
                  <a:lnTo>
                    <a:pt x="61" y="262"/>
                  </a:lnTo>
                  <a:lnTo>
                    <a:pt x="42" y="259"/>
                  </a:lnTo>
                  <a:lnTo>
                    <a:pt x="26" y="248"/>
                  </a:lnTo>
                  <a:lnTo>
                    <a:pt x="21" y="243"/>
                  </a:lnTo>
                  <a:lnTo>
                    <a:pt x="12" y="229"/>
                  </a:lnTo>
                  <a:lnTo>
                    <a:pt x="3" y="213"/>
                  </a:lnTo>
                  <a:lnTo>
                    <a:pt x="0" y="195"/>
                  </a:lnTo>
                  <a:lnTo>
                    <a:pt x="0" y="176"/>
                  </a:lnTo>
                  <a:lnTo>
                    <a:pt x="7" y="162"/>
                  </a:lnTo>
                  <a:lnTo>
                    <a:pt x="158" y="14"/>
                  </a:lnTo>
                  <a:lnTo>
                    <a:pt x="174" y="2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42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" name="Freeform 20"/>
            <p:cNvSpPr>
              <a:spLocks/>
            </p:cNvSpPr>
            <p:nvPr/>
          </p:nvSpPr>
          <p:spPr bwMode="auto">
            <a:xfrm>
              <a:off x="630165" y="4418643"/>
              <a:ext cx="1379538" cy="1377950"/>
            </a:xfrm>
            <a:custGeom>
              <a:avLst/>
              <a:gdLst>
                <a:gd name="T0" fmla="*/ 434 w 869"/>
                <a:gd name="T1" fmla="*/ 0 h 868"/>
                <a:gd name="T2" fmla="*/ 512 w 869"/>
                <a:gd name="T3" fmla="*/ 7 h 868"/>
                <a:gd name="T4" fmla="*/ 587 w 869"/>
                <a:gd name="T5" fmla="*/ 28 h 868"/>
                <a:gd name="T6" fmla="*/ 654 w 869"/>
                <a:gd name="T7" fmla="*/ 60 h 868"/>
                <a:gd name="T8" fmla="*/ 714 w 869"/>
                <a:gd name="T9" fmla="*/ 102 h 868"/>
                <a:gd name="T10" fmla="*/ 767 w 869"/>
                <a:gd name="T11" fmla="*/ 155 h 868"/>
                <a:gd name="T12" fmla="*/ 809 w 869"/>
                <a:gd name="T13" fmla="*/ 215 h 868"/>
                <a:gd name="T14" fmla="*/ 841 w 869"/>
                <a:gd name="T15" fmla="*/ 282 h 868"/>
                <a:gd name="T16" fmla="*/ 862 w 869"/>
                <a:gd name="T17" fmla="*/ 357 h 868"/>
                <a:gd name="T18" fmla="*/ 869 w 869"/>
                <a:gd name="T19" fmla="*/ 435 h 868"/>
                <a:gd name="T20" fmla="*/ 862 w 869"/>
                <a:gd name="T21" fmla="*/ 512 h 868"/>
                <a:gd name="T22" fmla="*/ 841 w 869"/>
                <a:gd name="T23" fmla="*/ 586 h 868"/>
                <a:gd name="T24" fmla="*/ 809 w 869"/>
                <a:gd name="T25" fmla="*/ 653 h 868"/>
                <a:gd name="T26" fmla="*/ 767 w 869"/>
                <a:gd name="T27" fmla="*/ 713 h 868"/>
                <a:gd name="T28" fmla="*/ 714 w 869"/>
                <a:gd name="T29" fmla="*/ 766 h 868"/>
                <a:gd name="T30" fmla="*/ 654 w 869"/>
                <a:gd name="T31" fmla="*/ 808 h 868"/>
                <a:gd name="T32" fmla="*/ 587 w 869"/>
                <a:gd name="T33" fmla="*/ 841 h 868"/>
                <a:gd name="T34" fmla="*/ 512 w 869"/>
                <a:gd name="T35" fmla="*/ 861 h 868"/>
                <a:gd name="T36" fmla="*/ 434 w 869"/>
                <a:gd name="T37" fmla="*/ 868 h 868"/>
                <a:gd name="T38" fmla="*/ 357 w 869"/>
                <a:gd name="T39" fmla="*/ 861 h 868"/>
                <a:gd name="T40" fmla="*/ 283 w 869"/>
                <a:gd name="T41" fmla="*/ 841 h 868"/>
                <a:gd name="T42" fmla="*/ 216 w 869"/>
                <a:gd name="T43" fmla="*/ 808 h 868"/>
                <a:gd name="T44" fmla="*/ 156 w 869"/>
                <a:gd name="T45" fmla="*/ 766 h 868"/>
                <a:gd name="T46" fmla="*/ 102 w 869"/>
                <a:gd name="T47" fmla="*/ 713 h 868"/>
                <a:gd name="T48" fmla="*/ 61 w 869"/>
                <a:gd name="T49" fmla="*/ 653 h 868"/>
                <a:gd name="T50" fmla="*/ 28 w 869"/>
                <a:gd name="T51" fmla="*/ 586 h 868"/>
                <a:gd name="T52" fmla="*/ 7 w 869"/>
                <a:gd name="T53" fmla="*/ 512 h 868"/>
                <a:gd name="T54" fmla="*/ 0 w 869"/>
                <a:gd name="T55" fmla="*/ 435 h 868"/>
                <a:gd name="T56" fmla="*/ 7 w 869"/>
                <a:gd name="T57" fmla="*/ 357 h 868"/>
                <a:gd name="T58" fmla="*/ 28 w 869"/>
                <a:gd name="T59" fmla="*/ 282 h 868"/>
                <a:gd name="T60" fmla="*/ 61 w 869"/>
                <a:gd name="T61" fmla="*/ 215 h 868"/>
                <a:gd name="T62" fmla="*/ 102 w 869"/>
                <a:gd name="T63" fmla="*/ 155 h 868"/>
                <a:gd name="T64" fmla="*/ 156 w 869"/>
                <a:gd name="T65" fmla="*/ 102 h 868"/>
                <a:gd name="T66" fmla="*/ 216 w 869"/>
                <a:gd name="T67" fmla="*/ 60 h 868"/>
                <a:gd name="T68" fmla="*/ 283 w 869"/>
                <a:gd name="T69" fmla="*/ 28 h 868"/>
                <a:gd name="T70" fmla="*/ 357 w 869"/>
                <a:gd name="T71" fmla="*/ 7 h 868"/>
                <a:gd name="T72" fmla="*/ 434 w 869"/>
                <a:gd name="T73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69" h="868">
                  <a:moveTo>
                    <a:pt x="434" y="0"/>
                  </a:moveTo>
                  <a:lnTo>
                    <a:pt x="512" y="7"/>
                  </a:lnTo>
                  <a:lnTo>
                    <a:pt x="587" y="28"/>
                  </a:lnTo>
                  <a:lnTo>
                    <a:pt x="654" y="60"/>
                  </a:lnTo>
                  <a:lnTo>
                    <a:pt x="714" y="102"/>
                  </a:lnTo>
                  <a:lnTo>
                    <a:pt x="767" y="155"/>
                  </a:lnTo>
                  <a:lnTo>
                    <a:pt x="809" y="215"/>
                  </a:lnTo>
                  <a:lnTo>
                    <a:pt x="841" y="282"/>
                  </a:lnTo>
                  <a:lnTo>
                    <a:pt x="862" y="357"/>
                  </a:lnTo>
                  <a:lnTo>
                    <a:pt x="869" y="435"/>
                  </a:lnTo>
                  <a:lnTo>
                    <a:pt x="862" y="512"/>
                  </a:lnTo>
                  <a:lnTo>
                    <a:pt x="841" y="586"/>
                  </a:lnTo>
                  <a:lnTo>
                    <a:pt x="809" y="653"/>
                  </a:lnTo>
                  <a:lnTo>
                    <a:pt x="767" y="713"/>
                  </a:lnTo>
                  <a:lnTo>
                    <a:pt x="714" y="766"/>
                  </a:lnTo>
                  <a:lnTo>
                    <a:pt x="654" y="808"/>
                  </a:lnTo>
                  <a:lnTo>
                    <a:pt x="587" y="841"/>
                  </a:lnTo>
                  <a:lnTo>
                    <a:pt x="512" y="861"/>
                  </a:lnTo>
                  <a:lnTo>
                    <a:pt x="434" y="868"/>
                  </a:lnTo>
                  <a:lnTo>
                    <a:pt x="357" y="861"/>
                  </a:lnTo>
                  <a:lnTo>
                    <a:pt x="283" y="841"/>
                  </a:lnTo>
                  <a:lnTo>
                    <a:pt x="216" y="808"/>
                  </a:lnTo>
                  <a:lnTo>
                    <a:pt x="156" y="766"/>
                  </a:lnTo>
                  <a:lnTo>
                    <a:pt x="102" y="713"/>
                  </a:lnTo>
                  <a:lnTo>
                    <a:pt x="61" y="653"/>
                  </a:lnTo>
                  <a:lnTo>
                    <a:pt x="28" y="586"/>
                  </a:lnTo>
                  <a:lnTo>
                    <a:pt x="7" y="512"/>
                  </a:lnTo>
                  <a:lnTo>
                    <a:pt x="0" y="435"/>
                  </a:lnTo>
                  <a:lnTo>
                    <a:pt x="7" y="357"/>
                  </a:lnTo>
                  <a:lnTo>
                    <a:pt x="28" y="282"/>
                  </a:lnTo>
                  <a:lnTo>
                    <a:pt x="61" y="215"/>
                  </a:lnTo>
                  <a:lnTo>
                    <a:pt x="102" y="155"/>
                  </a:lnTo>
                  <a:lnTo>
                    <a:pt x="156" y="102"/>
                  </a:lnTo>
                  <a:lnTo>
                    <a:pt x="216" y="60"/>
                  </a:lnTo>
                  <a:lnTo>
                    <a:pt x="283" y="28"/>
                  </a:lnTo>
                  <a:lnTo>
                    <a:pt x="357" y="7"/>
                  </a:lnTo>
                  <a:lnTo>
                    <a:pt x="434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42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9"/>
            <p:cNvSpPr>
              <a:spLocks/>
            </p:cNvSpPr>
            <p:nvPr/>
          </p:nvSpPr>
          <p:spPr bwMode="auto">
            <a:xfrm>
              <a:off x="1536700" y="4389438"/>
              <a:ext cx="409575" cy="415925"/>
            </a:xfrm>
            <a:custGeom>
              <a:avLst/>
              <a:gdLst>
                <a:gd name="T0" fmla="*/ 190 w 258"/>
                <a:gd name="T1" fmla="*/ 0 h 262"/>
                <a:gd name="T2" fmla="*/ 209 w 258"/>
                <a:gd name="T3" fmla="*/ 2 h 262"/>
                <a:gd name="T4" fmla="*/ 225 w 258"/>
                <a:gd name="T5" fmla="*/ 14 h 262"/>
                <a:gd name="T6" fmla="*/ 244 w 258"/>
                <a:gd name="T7" fmla="*/ 32 h 262"/>
                <a:gd name="T8" fmla="*/ 253 w 258"/>
                <a:gd name="T9" fmla="*/ 49 h 262"/>
                <a:gd name="T10" fmla="*/ 258 w 258"/>
                <a:gd name="T11" fmla="*/ 65 h 262"/>
                <a:gd name="T12" fmla="*/ 253 w 258"/>
                <a:gd name="T13" fmla="*/ 83 h 262"/>
                <a:gd name="T14" fmla="*/ 244 w 258"/>
                <a:gd name="T15" fmla="*/ 100 h 262"/>
                <a:gd name="T16" fmla="*/ 93 w 258"/>
                <a:gd name="T17" fmla="*/ 248 h 262"/>
                <a:gd name="T18" fmla="*/ 79 w 258"/>
                <a:gd name="T19" fmla="*/ 259 h 262"/>
                <a:gd name="T20" fmla="*/ 61 w 258"/>
                <a:gd name="T21" fmla="*/ 262 h 262"/>
                <a:gd name="T22" fmla="*/ 42 w 258"/>
                <a:gd name="T23" fmla="*/ 259 h 262"/>
                <a:gd name="T24" fmla="*/ 26 w 258"/>
                <a:gd name="T25" fmla="*/ 248 h 262"/>
                <a:gd name="T26" fmla="*/ 21 w 258"/>
                <a:gd name="T27" fmla="*/ 243 h 262"/>
                <a:gd name="T28" fmla="*/ 12 w 258"/>
                <a:gd name="T29" fmla="*/ 229 h 262"/>
                <a:gd name="T30" fmla="*/ 3 w 258"/>
                <a:gd name="T31" fmla="*/ 213 h 262"/>
                <a:gd name="T32" fmla="*/ 0 w 258"/>
                <a:gd name="T33" fmla="*/ 195 h 262"/>
                <a:gd name="T34" fmla="*/ 0 w 258"/>
                <a:gd name="T35" fmla="*/ 176 h 262"/>
                <a:gd name="T36" fmla="*/ 7 w 258"/>
                <a:gd name="T37" fmla="*/ 162 h 262"/>
                <a:gd name="T38" fmla="*/ 158 w 258"/>
                <a:gd name="T39" fmla="*/ 14 h 262"/>
                <a:gd name="T40" fmla="*/ 174 w 258"/>
                <a:gd name="T41" fmla="*/ 2 h 262"/>
                <a:gd name="T42" fmla="*/ 190 w 258"/>
                <a:gd name="T43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8" h="262">
                  <a:moveTo>
                    <a:pt x="190" y="0"/>
                  </a:moveTo>
                  <a:lnTo>
                    <a:pt x="209" y="2"/>
                  </a:lnTo>
                  <a:lnTo>
                    <a:pt x="225" y="14"/>
                  </a:lnTo>
                  <a:lnTo>
                    <a:pt x="244" y="32"/>
                  </a:lnTo>
                  <a:lnTo>
                    <a:pt x="253" y="49"/>
                  </a:lnTo>
                  <a:lnTo>
                    <a:pt x="258" y="65"/>
                  </a:lnTo>
                  <a:lnTo>
                    <a:pt x="253" y="83"/>
                  </a:lnTo>
                  <a:lnTo>
                    <a:pt x="244" y="100"/>
                  </a:lnTo>
                  <a:lnTo>
                    <a:pt x="93" y="248"/>
                  </a:lnTo>
                  <a:lnTo>
                    <a:pt x="79" y="259"/>
                  </a:lnTo>
                  <a:lnTo>
                    <a:pt x="61" y="262"/>
                  </a:lnTo>
                  <a:lnTo>
                    <a:pt x="42" y="259"/>
                  </a:lnTo>
                  <a:lnTo>
                    <a:pt x="26" y="248"/>
                  </a:lnTo>
                  <a:lnTo>
                    <a:pt x="21" y="243"/>
                  </a:lnTo>
                  <a:lnTo>
                    <a:pt x="12" y="229"/>
                  </a:lnTo>
                  <a:lnTo>
                    <a:pt x="3" y="213"/>
                  </a:lnTo>
                  <a:lnTo>
                    <a:pt x="0" y="195"/>
                  </a:lnTo>
                  <a:lnTo>
                    <a:pt x="0" y="176"/>
                  </a:lnTo>
                  <a:lnTo>
                    <a:pt x="7" y="162"/>
                  </a:lnTo>
                  <a:lnTo>
                    <a:pt x="158" y="14"/>
                  </a:lnTo>
                  <a:lnTo>
                    <a:pt x="174" y="2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20"/>
            <p:cNvSpPr>
              <a:spLocks/>
            </p:cNvSpPr>
            <p:nvPr/>
          </p:nvSpPr>
          <p:spPr bwMode="auto">
            <a:xfrm>
              <a:off x="525463" y="4411663"/>
              <a:ext cx="1379538" cy="1377950"/>
            </a:xfrm>
            <a:custGeom>
              <a:avLst/>
              <a:gdLst>
                <a:gd name="T0" fmla="*/ 434 w 869"/>
                <a:gd name="T1" fmla="*/ 0 h 868"/>
                <a:gd name="T2" fmla="*/ 512 w 869"/>
                <a:gd name="T3" fmla="*/ 7 h 868"/>
                <a:gd name="T4" fmla="*/ 587 w 869"/>
                <a:gd name="T5" fmla="*/ 28 h 868"/>
                <a:gd name="T6" fmla="*/ 654 w 869"/>
                <a:gd name="T7" fmla="*/ 60 h 868"/>
                <a:gd name="T8" fmla="*/ 714 w 869"/>
                <a:gd name="T9" fmla="*/ 102 h 868"/>
                <a:gd name="T10" fmla="*/ 767 w 869"/>
                <a:gd name="T11" fmla="*/ 155 h 868"/>
                <a:gd name="T12" fmla="*/ 809 w 869"/>
                <a:gd name="T13" fmla="*/ 215 h 868"/>
                <a:gd name="T14" fmla="*/ 841 w 869"/>
                <a:gd name="T15" fmla="*/ 282 h 868"/>
                <a:gd name="T16" fmla="*/ 862 w 869"/>
                <a:gd name="T17" fmla="*/ 357 h 868"/>
                <a:gd name="T18" fmla="*/ 869 w 869"/>
                <a:gd name="T19" fmla="*/ 435 h 868"/>
                <a:gd name="T20" fmla="*/ 862 w 869"/>
                <a:gd name="T21" fmla="*/ 512 h 868"/>
                <a:gd name="T22" fmla="*/ 841 w 869"/>
                <a:gd name="T23" fmla="*/ 586 h 868"/>
                <a:gd name="T24" fmla="*/ 809 w 869"/>
                <a:gd name="T25" fmla="*/ 653 h 868"/>
                <a:gd name="T26" fmla="*/ 767 w 869"/>
                <a:gd name="T27" fmla="*/ 713 h 868"/>
                <a:gd name="T28" fmla="*/ 714 w 869"/>
                <a:gd name="T29" fmla="*/ 766 h 868"/>
                <a:gd name="T30" fmla="*/ 654 w 869"/>
                <a:gd name="T31" fmla="*/ 808 h 868"/>
                <a:gd name="T32" fmla="*/ 587 w 869"/>
                <a:gd name="T33" fmla="*/ 841 h 868"/>
                <a:gd name="T34" fmla="*/ 512 w 869"/>
                <a:gd name="T35" fmla="*/ 861 h 868"/>
                <a:gd name="T36" fmla="*/ 434 w 869"/>
                <a:gd name="T37" fmla="*/ 868 h 868"/>
                <a:gd name="T38" fmla="*/ 357 w 869"/>
                <a:gd name="T39" fmla="*/ 861 h 868"/>
                <a:gd name="T40" fmla="*/ 283 w 869"/>
                <a:gd name="T41" fmla="*/ 841 h 868"/>
                <a:gd name="T42" fmla="*/ 216 w 869"/>
                <a:gd name="T43" fmla="*/ 808 h 868"/>
                <a:gd name="T44" fmla="*/ 156 w 869"/>
                <a:gd name="T45" fmla="*/ 766 h 868"/>
                <a:gd name="T46" fmla="*/ 102 w 869"/>
                <a:gd name="T47" fmla="*/ 713 h 868"/>
                <a:gd name="T48" fmla="*/ 61 w 869"/>
                <a:gd name="T49" fmla="*/ 653 h 868"/>
                <a:gd name="T50" fmla="*/ 28 w 869"/>
                <a:gd name="T51" fmla="*/ 586 h 868"/>
                <a:gd name="T52" fmla="*/ 7 w 869"/>
                <a:gd name="T53" fmla="*/ 512 h 868"/>
                <a:gd name="T54" fmla="*/ 0 w 869"/>
                <a:gd name="T55" fmla="*/ 435 h 868"/>
                <a:gd name="T56" fmla="*/ 7 w 869"/>
                <a:gd name="T57" fmla="*/ 357 h 868"/>
                <a:gd name="T58" fmla="*/ 28 w 869"/>
                <a:gd name="T59" fmla="*/ 282 h 868"/>
                <a:gd name="T60" fmla="*/ 61 w 869"/>
                <a:gd name="T61" fmla="*/ 215 h 868"/>
                <a:gd name="T62" fmla="*/ 102 w 869"/>
                <a:gd name="T63" fmla="*/ 155 h 868"/>
                <a:gd name="T64" fmla="*/ 156 w 869"/>
                <a:gd name="T65" fmla="*/ 102 h 868"/>
                <a:gd name="T66" fmla="*/ 216 w 869"/>
                <a:gd name="T67" fmla="*/ 60 h 868"/>
                <a:gd name="T68" fmla="*/ 283 w 869"/>
                <a:gd name="T69" fmla="*/ 28 h 868"/>
                <a:gd name="T70" fmla="*/ 357 w 869"/>
                <a:gd name="T71" fmla="*/ 7 h 868"/>
                <a:gd name="T72" fmla="*/ 434 w 869"/>
                <a:gd name="T73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69" h="868">
                  <a:moveTo>
                    <a:pt x="434" y="0"/>
                  </a:moveTo>
                  <a:lnTo>
                    <a:pt x="512" y="7"/>
                  </a:lnTo>
                  <a:lnTo>
                    <a:pt x="587" y="28"/>
                  </a:lnTo>
                  <a:lnTo>
                    <a:pt x="654" y="60"/>
                  </a:lnTo>
                  <a:lnTo>
                    <a:pt x="714" y="102"/>
                  </a:lnTo>
                  <a:lnTo>
                    <a:pt x="767" y="155"/>
                  </a:lnTo>
                  <a:lnTo>
                    <a:pt x="809" y="215"/>
                  </a:lnTo>
                  <a:lnTo>
                    <a:pt x="841" y="282"/>
                  </a:lnTo>
                  <a:lnTo>
                    <a:pt x="862" y="357"/>
                  </a:lnTo>
                  <a:lnTo>
                    <a:pt x="869" y="435"/>
                  </a:lnTo>
                  <a:lnTo>
                    <a:pt x="862" y="512"/>
                  </a:lnTo>
                  <a:lnTo>
                    <a:pt x="841" y="586"/>
                  </a:lnTo>
                  <a:lnTo>
                    <a:pt x="809" y="653"/>
                  </a:lnTo>
                  <a:lnTo>
                    <a:pt x="767" y="713"/>
                  </a:lnTo>
                  <a:lnTo>
                    <a:pt x="714" y="766"/>
                  </a:lnTo>
                  <a:lnTo>
                    <a:pt x="654" y="808"/>
                  </a:lnTo>
                  <a:lnTo>
                    <a:pt x="587" y="841"/>
                  </a:lnTo>
                  <a:lnTo>
                    <a:pt x="512" y="861"/>
                  </a:lnTo>
                  <a:lnTo>
                    <a:pt x="434" y="868"/>
                  </a:lnTo>
                  <a:lnTo>
                    <a:pt x="357" y="861"/>
                  </a:lnTo>
                  <a:lnTo>
                    <a:pt x="283" y="841"/>
                  </a:lnTo>
                  <a:lnTo>
                    <a:pt x="216" y="808"/>
                  </a:lnTo>
                  <a:lnTo>
                    <a:pt x="156" y="766"/>
                  </a:lnTo>
                  <a:lnTo>
                    <a:pt x="102" y="713"/>
                  </a:lnTo>
                  <a:lnTo>
                    <a:pt x="61" y="653"/>
                  </a:lnTo>
                  <a:lnTo>
                    <a:pt x="28" y="586"/>
                  </a:lnTo>
                  <a:lnTo>
                    <a:pt x="7" y="512"/>
                  </a:lnTo>
                  <a:lnTo>
                    <a:pt x="0" y="435"/>
                  </a:lnTo>
                  <a:lnTo>
                    <a:pt x="7" y="357"/>
                  </a:lnTo>
                  <a:lnTo>
                    <a:pt x="28" y="282"/>
                  </a:lnTo>
                  <a:lnTo>
                    <a:pt x="61" y="215"/>
                  </a:lnTo>
                  <a:lnTo>
                    <a:pt x="102" y="155"/>
                  </a:lnTo>
                  <a:lnTo>
                    <a:pt x="156" y="102"/>
                  </a:lnTo>
                  <a:lnTo>
                    <a:pt x="216" y="60"/>
                  </a:lnTo>
                  <a:lnTo>
                    <a:pt x="283" y="28"/>
                  </a:lnTo>
                  <a:lnTo>
                    <a:pt x="357" y="7"/>
                  </a:lnTo>
                  <a:lnTo>
                    <a:pt x="434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21"/>
            <p:cNvSpPr>
              <a:spLocks/>
            </p:cNvSpPr>
            <p:nvPr/>
          </p:nvSpPr>
          <p:spPr bwMode="auto">
            <a:xfrm>
              <a:off x="681038" y="4565650"/>
              <a:ext cx="1069975" cy="1069975"/>
            </a:xfrm>
            <a:custGeom>
              <a:avLst/>
              <a:gdLst>
                <a:gd name="T0" fmla="*/ 336 w 674"/>
                <a:gd name="T1" fmla="*/ 0 h 674"/>
                <a:gd name="T2" fmla="*/ 405 w 674"/>
                <a:gd name="T3" fmla="*/ 7 h 674"/>
                <a:gd name="T4" fmla="*/ 468 w 674"/>
                <a:gd name="T5" fmla="*/ 26 h 674"/>
                <a:gd name="T6" fmla="*/ 526 w 674"/>
                <a:gd name="T7" fmla="*/ 58 h 674"/>
                <a:gd name="T8" fmla="*/ 577 w 674"/>
                <a:gd name="T9" fmla="*/ 100 h 674"/>
                <a:gd name="T10" fmla="*/ 616 w 674"/>
                <a:gd name="T11" fmla="*/ 148 h 674"/>
                <a:gd name="T12" fmla="*/ 648 w 674"/>
                <a:gd name="T13" fmla="*/ 206 h 674"/>
                <a:gd name="T14" fmla="*/ 667 w 674"/>
                <a:gd name="T15" fmla="*/ 269 h 674"/>
                <a:gd name="T16" fmla="*/ 674 w 674"/>
                <a:gd name="T17" fmla="*/ 338 h 674"/>
                <a:gd name="T18" fmla="*/ 667 w 674"/>
                <a:gd name="T19" fmla="*/ 405 h 674"/>
                <a:gd name="T20" fmla="*/ 648 w 674"/>
                <a:gd name="T21" fmla="*/ 468 h 674"/>
                <a:gd name="T22" fmla="*/ 616 w 674"/>
                <a:gd name="T23" fmla="*/ 526 h 674"/>
                <a:gd name="T24" fmla="*/ 577 w 674"/>
                <a:gd name="T25" fmla="*/ 577 h 674"/>
                <a:gd name="T26" fmla="*/ 526 w 674"/>
                <a:gd name="T27" fmla="*/ 618 h 674"/>
                <a:gd name="T28" fmla="*/ 468 w 674"/>
                <a:gd name="T29" fmla="*/ 649 h 674"/>
                <a:gd name="T30" fmla="*/ 405 w 674"/>
                <a:gd name="T31" fmla="*/ 667 h 674"/>
                <a:gd name="T32" fmla="*/ 336 w 674"/>
                <a:gd name="T33" fmla="*/ 674 h 674"/>
                <a:gd name="T34" fmla="*/ 268 w 674"/>
                <a:gd name="T35" fmla="*/ 667 h 674"/>
                <a:gd name="T36" fmla="*/ 206 w 674"/>
                <a:gd name="T37" fmla="*/ 649 h 674"/>
                <a:gd name="T38" fmla="*/ 148 w 674"/>
                <a:gd name="T39" fmla="*/ 618 h 674"/>
                <a:gd name="T40" fmla="*/ 97 w 674"/>
                <a:gd name="T41" fmla="*/ 577 h 674"/>
                <a:gd name="T42" fmla="*/ 58 w 674"/>
                <a:gd name="T43" fmla="*/ 526 h 674"/>
                <a:gd name="T44" fmla="*/ 25 w 674"/>
                <a:gd name="T45" fmla="*/ 468 h 674"/>
                <a:gd name="T46" fmla="*/ 7 w 674"/>
                <a:gd name="T47" fmla="*/ 405 h 674"/>
                <a:gd name="T48" fmla="*/ 0 w 674"/>
                <a:gd name="T49" fmla="*/ 338 h 674"/>
                <a:gd name="T50" fmla="*/ 7 w 674"/>
                <a:gd name="T51" fmla="*/ 269 h 674"/>
                <a:gd name="T52" fmla="*/ 25 w 674"/>
                <a:gd name="T53" fmla="*/ 206 h 674"/>
                <a:gd name="T54" fmla="*/ 58 w 674"/>
                <a:gd name="T55" fmla="*/ 148 h 674"/>
                <a:gd name="T56" fmla="*/ 97 w 674"/>
                <a:gd name="T57" fmla="*/ 100 h 674"/>
                <a:gd name="T58" fmla="*/ 148 w 674"/>
                <a:gd name="T59" fmla="*/ 58 h 674"/>
                <a:gd name="T60" fmla="*/ 206 w 674"/>
                <a:gd name="T61" fmla="*/ 26 h 674"/>
                <a:gd name="T62" fmla="*/ 268 w 674"/>
                <a:gd name="T63" fmla="*/ 7 h 674"/>
                <a:gd name="T64" fmla="*/ 336 w 674"/>
                <a:gd name="T65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74" h="674">
                  <a:moveTo>
                    <a:pt x="336" y="0"/>
                  </a:moveTo>
                  <a:lnTo>
                    <a:pt x="405" y="7"/>
                  </a:lnTo>
                  <a:lnTo>
                    <a:pt x="468" y="26"/>
                  </a:lnTo>
                  <a:lnTo>
                    <a:pt x="526" y="58"/>
                  </a:lnTo>
                  <a:lnTo>
                    <a:pt x="577" y="100"/>
                  </a:lnTo>
                  <a:lnTo>
                    <a:pt x="616" y="148"/>
                  </a:lnTo>
                  <a:lnTo>
                    <a:pt x="648" y="206"/>
                  </a:lnTo>
                  <a:lnTo>
                    <a:pt x="667" y="269"/>
                  </a:lnTo>
                  <a:lnTo>
                    <a:pt x="674" y="338"/>
                  </a:lnTo>
                  <a:lnTo>
                    <a:pt x="667" y="405"/>
                  </a:lnTo>
                  <a:lnTo>
                    <a:pt x="648" y="468"/>
                  </a:lnTo>
                  <a:lnTo>
                    <a:pt x="616" y="526"/>
                  </a:lnTo>
                  <a:lnTo>
                    <a:pt x="577" y="577"/>
                  </a:lnTo>
                  <a:lnTo>
                    <a:pt x="526" y="618"/>
                  </a:lnTo>
                  <a:lnTo>
                    <a:pt x="468" y="649"/>
                  </a:lnTo>
                  <a:lnTo>
                    <a:pt x="405" y="667"/>
                  </a:lnTo>
                  <a:lnTo>
                    <a:pt x="336" y="674"/>
                  </a:lnTo>
                  <a:lnTo>
                    <a:pt x="268" y="667"/>
                  </a:lnTo>
                  <a:lnTo>
                    <a:pt x="206" y="649"/>
                  </a:lnTo>
                  <a:lnTo>
                    <a:pt x="148" y="618"/>
                  </a:lnTo>
                  <a:lnTo>
                    <a:pt x="97" y="577"/>
                  </a:lnTo>
                  <a:lnTo>
                    <a:pt x="58" y="526"/>
                  </a:lnTo>
                  <a:lnTo>
                    <a:pt x="25" y="468"/>
                  </a:lnTo>
                  <a:lnTo>
                    <a:pt x="7" y="405"/>
                  </a:lnTo>
                  <a:lnTo>
                    <a:pt x="0" y="338"/>
                  </a:lnTo>
                  <a:lnTo>
                    <a:pt x="7" y="269"/>
                  </a:lnTo>
                  <a:lnTo>
                    <a:pt x="25" y="206"/>
                  </a:lnTo>
                  <a:lnTo>
                    <a:pt x="58" y="148"/>
                  </a:lnTo>
                  <a:lnTo>
                    <a:pt x="97" y="100"/>
                  </a:lnTo>
                  <a:lnTo>
                    <a:pt x="148" y="58"/>
                  </a:lnTo>
                  <a:lnTo>
                    <a:pt x="206" y="26"/>
                  </a:lnTo>
                  <a:lnTo>
                    <a:pt x="268" y="7"/>
                  </a:lnTo>
                  <a:lnTo>
                    <a:pt x="33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23"/>
            <p:cNvSpPr>
              <a:spLocks/>
            </p:cNvSpPr>
            <p:nvPr/>
          </p:nvSpPr>
          <p:spPr bwMode="auto">
            <a:xfrm>
              <a:off x="754063" y="4778375"/>
              <a:ext cx="33338" cy="44450"/>
            </a:xfrm>
            <a:custGeom>
              <a:avLst/>
              <a:gdLst>
                <a:gd name="T0" fmla="*/ 21 w 21"/>
                <a:gd name="T1" fmla="*/ 0 h 28"/>
                <a:gd name="T2" fmla="*/ 9 w 21"/>
                <a:gd name="T3" fmla="*/ 14 h 28"/>
                <a:gd name="T4" fmla="*/ 2 w 21"/>
                <a:gd name="T5" fmla="*/ 28 h 28"/>
                <a:gd name="T6" fmla="*/ 0 w 21"/>
                <a:gd name="T7" fmla="*/ 28 h 28"/>
                <a:gd name="T8" fmla="*/ 9 w 21"/>
                <a:gd name="T9" fmla="*/ 14 h 28"/>
                <a:gd name="T10" fmla="*/ 21 w 21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28">
                  <a:moveTo>
                    <a:pt x="21" y="0"/>
                  </a:moveTo>
                  <a:lnTo>
                    <a:pt x="9" y="14"/>
                  </a:lnTo>
                  <a:lnTo>
                    <a:pt x="2" y="28"/>
                  </a:lnTo>
                  <a:lnTo>
                    <a:pt x="0" y="28"/>
                  </a:lnTo>
                  <a:lnTo>
                    <a:pt x="9" y="14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5BFFB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24"/>
            <p:cNvSpPr>
              <a:spLocks/>
            </p:cNvSpPr>
            <p:nvPr/>
          </p:nvSpPr>
          <p:spPr bwMode="auto">
            <a:xfrm>
              <a:off x="786266" y="4591050"/>
              <a:ext cx="951734" cy="821104"/>
            </a:xfrm>
            <a:custGeom>
              <a:avLst/>
              <a:gdLst>
                <a:gd name="T0" fmla="*/ 276 w 612"/>
                <a:gd name="T1" fmla="*/ 0 h 528"/>
                <a:gd name="T2" fmla="*/ 325 w 612"/>
                <a:gd name="T3" fmla="*/ 3 h 528"/>
                <a:gd name="T4" fmla="*/ 376 w 612"/>
                <a:gd name="T5" fmla="*/ 14 h 528"/>
                <a:gd name="T6" fmla="*/ 422 w 612"/>
                <a:gd name="T7" fmla="*/ 33 h 528"/>
                <a:gd name="T8" fmla="*/ 468 w 612"/>
                <a:gd name="T9" fmla="*/ 58 h 528"/>
                <a:gd name="T10" fmla="*/ 515 w 612"/>
                <a:gd name="T11" fmla="*/ 98 h 528"/>
                <a:gd name="T12" fmla="*/ 552 w 612"/>
                <a:gd name="T13" fmla="*/ 144 h 528"/>
                <a:gd name="T14" fmla="*/ 582 w 612"/>
                <a:gd name="T15" fmla="*/ 193 h 528"/>
                <a:gd name="T16" fmla="*/ 603 w 612"/>
                <a:gd name="T17" fmla="*/ 248 h 528"/>
                <a:gd name="T18" fmla="*/ 612 w 612"/>
                <a:gd name="T19" fmla="*/ 304 h 528"/>
                <a:gd name="T20" fmla="*/ 612 w 612"/>
                <a:gd name="T21" fmla="*/ 362 h 528"/>
                <a:gd name="T22" fmla="*/ 603 w 612"/>
                <a:gd name="T23" fmla="*/ 420 h 528"/>
                <a:gd name="T24" fmla="*/ 584 w 612"/>
                <a:gd name="T25" fmla="*/ 475 h 528"/>
                <a:gd name="T26" fmla="*/ 554 w 612"/>
                <a:gd name="T27" fmla="*/ 528 h 528"/>
                <a:gd name="T28" fmla="*/ 478 w 612"/>
                <a:gd name="T29" fmla="*/ 475 h 528"/>
                <a:gd name="T30" fmla="*/ 496 w 612"/>
                <a:gd name="T31" fmla="*/ 433 h 528"/>
                <a:gd name="T32" fmla="*/ 510 w 612"/>
                <a:gd name="T33" fmla="*/ 389 h 528"/>
                <a:gd name="T34" fmla="*/ 515 w 612"/>
                <a:gd name="T35" fmla="*/ 341 h 528"/>
                <a:gd name="T36" fmla="*/ 508 w 612"/>
                <a:gd name="T37" fmla="*/ 281 h 528"/>
                <a:gd name="T38" fmla="*/ 487 w 612"/>
                <a:gd name="T39" fmla="*/ 225 h 528"/>
                <a:gd name="T40" fmla="*/ 457 w 612"/>
                <a:gd name="T41" fmla="*/ 176 h 528"/>
                <a:gd name="T42" fmla="*/ 417 w 612"/>
                <a:gd name="T43" fmla="*/ 137 h 528"/>
                <a:gd name="T44" fmla="*/ 369 w 612"/>
                <a:gd name="T45" fmla="*/ 107 h 528"/>
                <a:gd name="T46" fmla="*/ 313 w 612"/>
                <a:gd name="T47" fmla="*/ 86 h 528"/>
                <a:gd name="T48" fmla="*/ 253 w 612"/>
                <a:gd name="T49" fmla="*/ 79 h 528"/>
                <a:gd name="T50" fmla="*/ 193 w 612"/>
                <a:gd name="T51" fmla="*/ 86 h 528"/>
                <a:gd name="T52" fmla="*/ 137 w 612"/>
                <a:gd name="T53" fmla="*/ 107 h 528"/>
                <a:gd name="T54" fmla="*/ 88 w 612"/>
                <a:gd name="T55" fmla="*/ 139 h 528"/>
                <a:gd name="T56" fmla="*/ 47 w 612"/>
                <a:gd name="T57" fmla="*/ 181 h 528"/>
                <a:gd name="T58" fmla="*/ 0 w 612"/>
                <a:gd name="T59" fmla="*/ 146 h 528"/>
                <a:gd name="T60" fmla="*/ 7 w 612"/>
                <a:gd name="T61" fmla="*/ 132 h 528"/>
                <a:gd name="T62" fmla="*/ 19 w 612"/>
                <a:gd name="T63" fmla="*/ 118 h 528"/>
                <a:gd name="T64" fmla="*/ 61 w 612"/>
                <a:gd name="T65" fmla="*/ 77 h 528"/>
                <a:gd name="T66" fmla="*/ 109 w 612"/>
                <a:gd name="T67" fmla="*/ 44 h 528"/>
                <a:gd name="T68" fmla="*/ 162 w 612"/>
                <a:gd name="T69" fmla="*/ 19 h 528"/>
                <a:gd name="T70" fmla="*/ 218 w 612"/>
                <a:gd name="T71" fmla="*/ 5 h 528"/>
                <a:gd name="T72" fmla="*/ 276 w 612"/>
                <a:gd name="T73" fmla="*/ 0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12" h="528">
                  <a:moveTo>
                    <a:pt x="276" y="0"/>
                  </a:moveTo>
                  <a:lnTo>
                    <a:pt x="325" y="3"/>
                  </a:lnTo>
                  <a:lnTo>
                    <a:pt x="376" y="14"/>
                  </a:lnTo>
                  <a:lnTo>
                    <a:pt x="422" y="33"/>
                  </a:lnTo>
                  <a:lnTo>
                    <a:pt x="468" y="58"/>
                  </a:lnTo>
                  <a:lnTo>
                    <a:pt x="515" y="98"/>
                  </a:lnTo>
                  <a:lnTo>
                    <a:pt x="552" y="144"/>
                  </a:lnTo>
                  <a:lnTo>
                    <a:pt x="582" y="193"/>
                  </a:lnTo>
                  <a:lnTo>
                    <a:pt x="603" y="248"/>
                  </a:lnTo>
                  <a:lnTo>
                    <a:pt x="612" y="304"/>
                  </a:lnTo>
                  <a:lnTo>
                    <a:pt x="612" y="362"/>
                  </a:lnTo>
                  <a:lnTo>
                    <a:pt x="603" y="420"/>
                  </a:lnTo>
                  <a:lnTo>
                    <a:pt x="584" y="475"/>
                  </a:lnTo>
                  <a:lnTo>
                    <a:pt x="554" y="528"/>
                  </a:lnTo>
                  <a:lnTo>
                    <a:pt x="478" y="475"/>
                  </a:lnTo>
                  <a:lnTo>
                    <a:pt x="496" y="433"/>
                  </a:lnTo>
                  <a:lnTo>
                    <a:pt x="510" y="389"/>
                  </a:lnTo>
                  <a:lnTo>
                    <a:pt x="515" y="341"/>
                  </a:lnTo>
                  <a:lnTo>
                    <a:pt x="508" y="281"/>
                  </a:lnTo>
                  <a:lnTo>
                    <a:pt x="487" y="225"/>
                  </a:lnTo>
                  <a:lnTo>
                    <a:pt x="457" y="176"/>
                  </a:lnTo>
                  <a:lnTo>
                    <a:pt x="417" y="137"/>
                  </a:lnTo>
                  <a:lnTo>
                    <a:pt x="369" y="107"/>
                  </a:lnTo>
                  <a:lnTo>
                    <a:pt x="313" y="86"/>
                  </a:lnTo>
                  <a:lnTo>
                    <a:pt x="253" y="79"/>
                  </a:lnTo>
                  <a:lnTo>
                    <a:pt x="193" y="86"/>
                  </a:lnTo>
                  <a:lnTo>
                    <a:pt x="137" y="107"/>
                  </a:lnTo>
                  <a:lnTo>
                    <a:pt x="88" y="139"/>
                  </a:lnTo>
                  <a:lnTo>
                    <a:pt x="47" y="181"/>
                  </a:lnTo>
                  <a:lnTo>
                    <a:pt x="0" y="146"/>
                  </a:lnTo>
                  <a:lnTo>
                    <a:pt x="7" y="132"/>
                  </a:lnTo>
                  <a:lnTo>
                    <a:pt x="19" y="118"/>
                  </a:lnTo>
                  <a:lnTo>
                    <a:pt x="61" y="77"/>
                  </a:lnTo>
                  <a:lnTo>
                    <a:pt x="109" y="44"/>
                  </a:lnTo>
                  <a:lnTo>
                    <a:pt x="162" y="19"/>
                  </a:lnTo>
                  <a:lnTo>
                    <a:pt x="218" y="5"/>
                  </a:lnTo>
                  <a:lnTo>
                    <a:pt x="276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44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5" name="Freeform 37"/>
          <p:cNvSpPr>
            <a:spLocks/>
          </p:cNvSpPr>
          <p:nvPr/>
        </p:nvSpPr>
        <p:spPr bwMode="auto">
          <a:xfrm>
            <a:off x="446089" y="2378075"/>
            <a:ext cx="4763" cy="7938"/>
          </a:xfrm>
          <a:custGeom>
            <a:avLst/>
            <a:gdLst>
              <a:gd name="T0" fmla="*/ 3 w 3"/>
              <a:gd name="T1" fmla="*/ 0 h 5"/>
              <a:gd name="T2" fmla="*/ 3 w 3"/>
              <a:gd name="T3" fmla="*/ 5 h 5"/>
              <a:gd name="T4" fmla="*/ 0 w 3"/>
              <a:gd name="T5" fmla="*/ 5 h 5"/>
              <a:gd name="T6" fmla="*/ 3 w 3"/>
              <a:gd name="T7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" h="5">
                <a:moveTo>
                  <a:pt x="3" y="0"/>
                </a:moveTo>
                <a:lnTo>
                  <a:pt x="3" y="5"/>
                </a:lnTo>
                <a:lnTo>
                  <a:pt x="0" y="5"/>
                </a:lnTo>
                <a:lnTo>
                  <a:pt x="3" y="0"/>
                </a:lnTo>
                <a:close/>
              </a:path>
            </a:pathLst>
          </a:custGeom>
          <a:solidFill>
            <a:srgbClr val="A3EDC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04" name="Group 303"/>
          <p:cNvGrpSpPr/>
          <p:nvPr/>
        </p:nvGrpSpPr>
        <p:grpSpPr>
          <a:xfrm>
            <a:off x="4106864" y="4498976"/>
            <a:ext cx="1765301" cy="1530351"/>
            <a:chOff x="4105275" y="4498975"/>
            <a:chExt cx="1765301" cy="1530351"/>
          </a:xfrm>
        </p:grpSpPr>
        <p:sp>
          <p:nvSpPr>
            <p:cNvPr id="98" name="Freeform 40"/>
            <p:cNvSpPr>
              <a:spLocks/>
            </p:cNvSpPr>
            <p:nvPr/>
          </p:nvSpPr>
          <p:spPr bwMode="auto">
            <a:xfrm>
              <a:off x="4105275" y="4498975"/>
              <a:ext cx="679450" cy="500063"/>
            </a:xfrm>
            <a:custGeom>
              <a:avLst/>
              <a:gdLst>
                <a:gd name="T0" fmla="*/ 58 w 428"/>
                <a:gd name="T1" fmla="*/ 14 h 315"/>
                <a:gd name="T2" fmla="*/ 132 w 428"/>
                <a:gd name="T3" fmla="*/ 54 h 315"/>
                <a:gd name="T4" fmla="*/ 199 w 428"/>
                <a:gd name="T5" fmla="*/ 98 h 315"/>
                <a:gd name="T6" fmla="*/ 248 w 428"/>
                <a:gd name="T7" fmla="*/ 132 h 315"/>
                <a:gd name="T8" fmla="*/ 266 w 428"/>
                <a:gd name="T9" fmla="*/ 146 h 315"/>
                <a:gd name="T10" fmla="*/ 278 w 428"/>
                <a:gd name="T11" fmla="*/ 149 h 315"/>
                <a:gd name="T12" fmla="*/ 282 w 428"/>
                <a:gd name="T13" fmla="*/ 153 h 315"/>
                <a:gd name="T14" fmla="*/ 285 w 428"/>
                <a:gd name="T15" fmla="*/ 160 h 315"/>
                <a:gd name="T16" fmla="*/ 285 w 428"/>
                <a:gd name="T17" fmla="*/ 165 h 315"/>
                <a:gd name="T18" fmla="*/ 364 w 428"/>
                <a:gd name="T19" fmla="*/ 230 h 315"/>
                <a:gd name="T20" fmla="*/ 405 w 428"/>
                <a:gd name="T21" fmla="*/ 271 h 315"/>
                <a:gd name="T22" fmla="*/ 426 w 428"/>
                <a:gd name="T23" fmla="*/ 297 h 315"/>
                <a:gd name="T24" fmla="*/ 428 w 428"/>
                <a:gd name="T25" fmla="*/ 311 h 315"/>
                <a:gd name="T26" fmla="*/ 426 w 428"/>
                <a:gd name="T27" fmla="*/ 315 h 315"/>
                <a:gd name="T28" fmla="*/ 410 w 428"/>
                <a:gd name="T29" fmla="*/ 315 h 315"/>
                <a:gd name="T30" fmla="*/ 368 w 428"/>
                <a:gd name="T31" fmla="*/ 295 h 315"/>
                <a:gd name="T32" fmla="*/ 319 w 428"/>
                <a:gd name="T33" fmla="*/ 260 h 315"/>
                <a:gd name="T34" fmla="*/ 278 w 428"/>
                <a:gd name="T35" fmla="*/ 223 h 315"/>
                <a:gd name="T36" fmla="*/ 250 w 428"/>
                <a:gd name="T37" fmla="*/ 197 h 315"/>
                <a:gd name="T38" fmla="*/ 241 w 428"/>
                <a:gd name="T39" fmla="*/ 195 h 315"/>
                <a:gd name="T40" fmla="*/ 234 w 428"/>
                <a:gd name="T41" fmla="*/ 195 h 315"/>
                <a:gd name="T42" fmla="*/ 234 w 428"/>
                <a:gd name="T43" fmla="*/ 195 h 315"/>
                <a:gd name="T44" fmla="*/ 224 w 428"/>
                <a:gd name="T45" fmla="*/ 197 h 315"/>
                <a:gd name="T46" fmla="*/ 218 w 428"/>
                <a:gd name="T47" fmla="*/ 207 h 315"/>
                <a:gd name="T48" fmla="*/ 211 w 428"/>
                <a:gd name="T49" fmla="*/ 218 h 315"/>
                <a:gd name="T50" fmla="*/ 206 w 428"/>
                <a:gd name="T51" fmla="*/ 227 h 315"/>
                <a:gd name="T52" fmla="*/ 215 w 428"/>
                <a:gd name="T53" fmla="*/ 248 h 315"/>
                <a:gd name="T54" fmla="*/ 227 w 428"/>
                <a:gd name="T55" fmla="*/ 264 h 315"/>
                <a:gd name="T56" fmla="*/ 215 w 428"/>
                <a:gd name="T57" fmla="*/ 269 h 315"/>
                <a:gd name="T58" fmla="*/ 194 w 428"/>
                <a:gd name="T59" fmla="*/ 255 h 315"/>
                <a:gd name="T60" fmla="*/ 187 w 428"/>
                <a:gd name="T61" fmla="*/ 244 h 315"/>
                <a:gd name="T62" fmla="*/ 90 w 428"/>
                <a:gd name="T63" fmla="*/ 156 h 315"/>
                <a:gd name="T64" fmla="*/ 30 w 428"/>
                <a:gd name="T65" fmla="*/ 82 h 315"/>
                <a:gd name="T66" fmla="*/ 4 w 428"/>
                <a:gd name="T67" fmla="*/ 40 h 315"/>
                <a:gd name="T68" fmla="*/ 0 w 428"/>
                <a:gd name="T69" fmla="*/ 26 h 315"/>
                <a:gd name="T70" fmla="*/ 2 w 428"/>
                <a:gd name="T71" fmla="*/ 14 h 315"/>
                <a:gd name="T72" fmla="*/ 11 w 428"/>
                <a:gd name="T73" fmla="*/ 5 h 315"/>
                <a:gd name="T74" fmla="*/ 18 w 428"/>
                <a:gd name="T75" fmla="*/ 3 h 315"/>
                <a:gd name="T76" fmla="*/ 23 w 428"/>
                <a:gd name="T77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28" h="315">
                  <a:moveTo>
                    <a:pt x="23" y="0"/>
                  </a:moveTo>
                  <a:lnTo>
                    <a:pt x="58" y="14"/>
                  </a:lnTo>
                  <a:lnTo>
                    <a:pt x="95" y="33"/>
                  </a:lnTo>
                  <a:lnTo>
                    <a:pt x="132" y="54"/>
                  </a:lnTo>
                  <a:lnTo>
                    <a:pt x="167" y="77"/>
                  </a:lnTo>
                  <a:lnTo>
                    <a:pt x="199" y="98"/>
                  </a:lnTo>
                  <a:lnTo>
                    <a:pt x="224" y="116"/>
                  </a:lnTo>
                  <a:lnTo>
                    <a:pt x="248" y="132"/>
                  </a:lnTo>
                  <a:lnTo>
                    <a:pt x="259" y="142"/>
                  </a:lnTo>
                  <a:lnTo>
                    <a:pt x="266" y="146"/>
                  </a:lnTo>
                  <a:lnTo>
                    <a:pt x="273" y="146"/>
                  </a:lnTo>
                  <a:lnTo>
                    <a:pt x="278" y="149"/>
                  </a:lnTo>
                  <a:lnTo>
                    <a:pt x="280" y="151"/>
                  </a:lnTo>
                  <a:lnTo>
                    <a:pt x="282" y="153"/>
                  </a:lnTo>
                  <a:lnTo>
                    <a:pt x="285" y="158"/>
                  </a:lnTo>
                  <a:lnTo>
                    <a:pt x="285" y="160"/>
                  </a:lnTo>
                  <a:lnTo>
                    <a:pt x="285" y="163"/>
                  </a:lnTo>
                  <a:lnTo>
                    <a:pt x="285" y="165"/>
                  </a:lnTo>
                  <a:lnTo>
                    <a:pt x="329" y="200"/>
                  </a:lnTo>
                  <a:lnTo>
                    <a:pt x="364" y="230"/>
                  </a:lnTo>
                  <a:lnTo>
                    <a:pt x="389" y="253"/>
                  </a:lnTo>
                  <a:lnTo>
                    <a:pt x="405" y="271"/>
                  </a:lnTo>
                  <a:lnTo>
                    <a:pt x="419" y="288"/>
                  </a:lnTo>
                  <a:lnTo>
                    <a:pt x="426" y="297"/>
                  </a:lnTo>
                  <a:lnTo>
                    <a:pt x="428" y="306"/>
                  </a:lnTo>
                  <a:lnTo>
                    <a:pt x="428" y="311"/>
                  </a:lnTo>
                  <a:lnTo>
                    <a:pt x="426" y="313"/>
                  </a:lnTo>
                  <a:lnTo>
                    <a:pt x="426" y="315"/>
                  </a:lnTo>
                  <a:lnTo>
                    <a:pt x="424" y="315"/>
                  </a:lnTo>
                  <a:lnTo>
                    <a:pt x="410" y="315"/>
                  </a:lnTo>
                  <a:lnTo>
                    <a:pt x="389" y="306"/>
                  </a:lnTo>
                  <a:lnTo>
                    <a:pt x="368" y="295"/>
                  </a:lnTo>
                  <a:lnTo>
                    <a:pt x="345" y="278"/>
                  </a:lnTo>
                  <a:lnTo>
                    <a:pt x="319" y="260"/>
                  </a:lnTo>
                  <a:lnTo>
                    <a:pt x="299" y="239"/>
                  </a:lnTo>
                  <a:lnTo>
                    <a:pt x="278" y="223"/>
                  </a:lnTo>
                  <a:lnTo>
                    <a:pt x="262" y="207"/>
                  </a:lnTo>
                  <a:lnTo>
                    <a:pt x="250" y="197"/>
                  </a:lnTo>
                  <a:lnTo>
                    <a:pt x="248" y="193"/>
                  </a:lnTo>
                  <a:lnTo>
                    <a:pt x="241" y="195"/>
                  </a:lnTo>
                  <a:lnTo>
                    <a:pt x="236" y="195"/>
                  </a:lnTo>
                  <a:lnTo>
                    <a:pt x="234" y="195"/>
                  </a:lnTo>
                  <a:lnTo>
                    <a:pt x="234" y="195"/>
                  </a:lnTo>
                  <a:lnTo>
                    <a:pt x="234" y="195"/>
                  </a:lnTo>
                  <a:lnTo>
                    <a:pt x="229" y="195"/>
                  </a:lnTo>
                  <a:lnTo>
                    <a:pt x="224" y="197"/>
                  </a:lnTo>
                  <a:lnTo>
                    <a:pt x="220" y="202"/>
                  </a:lnTo>
                  <a:lnTo>
                    <a:pt x="218" y="207"/>
                  </a:lnTo>
                  <a:lnTo>
                    <a:pt x="213" y="214"/>
                  </a:lnTo>
                  <a:lnTo>
                    <a:pt x="211" y="218"/>
                  </a:lnTo>
                  <a:lnTo>
                    <a:pt x="208" y="223"/>
                  </a:lnTo>
                  <a:lnTo>
                    <a:pt x="206" y="227"/>
                  </a:lnTo>
                  <a:lnTo>
                    <a:pt x="206" y="227"/>
                  </a:lnTo>
                  <a:lnTo>
                    <a:pt x="215" y="248"/>
                  </a:lnTo>
                  <a:lnTo>
                    <a:pt x="222" y="260"/>
                  </a:lnTo>
                  <a:lnTo>
                    <a:pt x="227" y="264"/>
                  </a:lnTo>
                  <a:lnTo>
                    <a:pt x="229" y="267"/>
                  </a:lnTo>
                  <a:lnTo>
                    <a:pt x="215" y="269"/>
                  </a:lnTo>
                  <a:lnTo>
                    <a:pt x="204" y="264"/>
                  </a:lnTo>
                  <a:lnTo>
                    <a:pt x="194" y="255"/>
                  </a:lnTo>
                  <a:lnTo>
                    <a:pt x="187" y="248"/>
                  </a:lnTo>
                  <a:lnTo>
                    <a:pt x="187" y="244"/>
                  </a:lnTo>
                  <a:lnTo>
                    <a:pt x="132" y="197"/>
                  </a:lnTo>
                  <a:lnTo>
                    <a:pt x="90" y="156"/>
                  </a:lnTo>
                  <a:lnTo>
                    <a:pt x="55" y="116"/>
                  </a:lnTo>
                  <a:lnTo>
                    <a:pt x="30" y="82"/>
                  </a:lnTo>
                  <a:lnTo>
                    <a:pt x="14" y="56"/>
                  </a:lnTo>
                  <a:lnTo>
                    <a:pt x="4" y="40"/>
                  </a:lnTo>
                  <a:lnTo>
                    <a:pt x="0" y="33"/>
                  </a:lnTo>
                  <a:lnTo>
                    <a:pt x="0" y="26"/>
                  </a:lnTo>
                  <a:lnTo>
                    <a:pt x="0" y="19"/>
                  </a:lnTo>
                  <a:lnTo>
                    <a:pt x="2" y="14"/>
                  </a:lnTo>
                  <a:lnTo>
                    <a:pt x="7" y="10"/>
                  </a:lnTo>
                  <a:lnTo>
                    <a:pt x="11" y="5"/>
                  </a:lnTo>
                  <a:lnTo>
                    <a:pt x="16" y="3"/>
                  </a:lnTo>
                  <a:lnTo>
                    <a:pt x="18" y="3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41"/>
            <p:cNvSpPr>
              <a:spLocks/>
            </p:cNvSpPr>
            <p:nvPr/>
          </p:nvSpPr>
          <p:spPr bwMode="auto">
            <a:xfrm>
              <a:off x="4406900" y="4760913"/>
              <a:ext cx="1463675" cy="1268413"/>
            </a:xfrm>
            <a:custGeom>
              <a:avLst/>
              <a:gdLst>
                <a:gd name="T0" fmla="*/ 60 w 922"/>
                <a:gd name="T1" fmla="*/ 0 h 799"/>
                <a:gd name="T2" fmla="*/ 922 w 922"/>
                <a:gd name="T3" fmla="*/ 739 h 799"/>
                <a:gd name="T4" fmla="*/ 896 w 922"/>
                <a:gd name="T5" fmla="*/ 743 h 799"/>
                <a:gd name="T6" fmla="*/ 880 w 922"/>
                <a:gd name="T7" fmla="*/ 755 h 799"/>
                <a:gd name="T8" fmla="*/ 869 w 922"/>
                <a:gd name="T9" fmla="*/ 771 h 799"/>
                <a:gd name="T10" fmla="*/ 859 w 922"/>
                <a:gd name="T11" fmla="*/ 785 h 799"/>
                <a:gd name="T12" fmla="*/ 857 w 922"/>
                <a:gd name="T13" fmla="*/ 797 h 799"/>
                <a:gd name="T14" fmla="*/ 855 w 922"/>
                <a:gd name="T15" fmla="*/ 799 h 799"/>
                <a:gd name="T16" fmla="*/ 0 w 922"/>
                <a:gd name="T17" fmla="*/ 67 h 799"/>
                <a:gd name="T18" fmla="*/ 7 w 922"/>
                <a:gd name="T19" fmla="*/ 46 h 799"/>
                <a:gd name="T20" fmla="*/ 18 w 922"/>
                <a:gd name="T21" fmla="*/ 28 h 799"/>
                <a:gd name="T22" fmla="*/ 32 w 922"/>
                <a:gd name="T23" fmla="*/ 16 h 799"/>
                <a:gd name="T24" fmla="*/ 46 w 922"/>
                <a:gd name="T25" fmla="*/ 7 h 799"/>
                <a:gd name="T26" fmla="*/ 58 w 922"/>
                <a:gd name="T27" fmla="*/ 2 h 799"/>
                <a:gd name="T28" fmla="*/ 60 w 922"/>
                <a:gd name="T29" fmla="*/ 0 h 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22" h="799">
                  <a:moveTo>
                    <a:pt x="60" y="0"/>
                  </a:moveTo>
                  <a:lnTo>
                    <a:pt x="922" y="739"/>
                  </a:lnTo>
                  <a:lnTo>
                    <a:pt x="896" y="743"/>
                  </a:lnTo>
                  <a:lnTo>
                    <a:pt x="880" y="755"/>
                  </a:lnTo>
                  <a:lnTo>
                    <a:pt x="869" y="771"/>
                  </a:lnTo>
                  <a:lnTo>
                    <a:pt x="859" y="785"/>
                  </a:lnTo>
                  <a:lnTo>
                    <a:pt x="857" y="797"/>
                  </a:lnTo>
                  <a:lnTo>
                    <a:pt x="855" y="799"/>
                  </a:lnTo>
                  <a:lnTo>
                    <a:pt x="0" y="67"/>
                  </a:lnTo>
                  <a:lnTo>
                    <a:pt x="7" y="46"/>
                  </a:lnTo>
                  <a:lnTo>
                    <a:pt x="18" y="28"/>
                  </a:lnTo>
                  <a:lnTo>
                    <a:pt x="32" y="16"/>
                  </a:lnTo>
                  <a:lnTo>
                    <a:pt x="46" y="7"/>
                  </a:lnTo>
                  <a:lnTo>
                    <a:pt x="58" y="2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42"/>
            <p:cNvSpPr>
              <a:spLocks/>
            </p:cNvSpPr>
            <p:nvPr/>
          </p:nvSpPr>
          <p:spPr bwMode="auto">
            <a:xfrm>
              <a:off x="4435475" y="4778375"/>
              <a:ext cx="1393825" cy="1184275"/>
            </a:xfrm>
            <a:custGeom>
              <a:avLst/>
              <a:gdLst>
                <a:gd name="T0" fmla="*/ 19 w 878"/>
                <a:gd name="T1" fmla="*/ 0 h 746"/>
                <a:gd name="T2" fmla="*/ 878 w 878"/>
                <a:gd name="T3" fmla="*/ 735 h 746"/>
                <a:gd name="T4" fmla="*/ 871 w 878"/>
                <a:gd name="T5" fmla="*/ 737 h 746"/>
                <a:gd name="T6" fmla="*/ 867 w 878"/>
                <a:gd name="T7" fmla="*/ 739 h 746"/>
                <a:gd name="T8" fmla="*/ 864 w 878"/>
                <a:gd name="T9" fmla="*/ 744 h 746"/>
                <a:gd name="T10" fmla="*/ 862 w 878"/>
                <a:gd name="T11" fmla="*/ 744 h 746"/>
                <a:gd name="T12" fmla="*/ 860 w 878"/>
                <a:gd name="T13" fmla="*/ 746 h 746"/>
                <a:gd name="T14" fmla="*/ 0 w 878"/>
                <a:gd name="T15" fmla="*/ 17 h 746"/>
                <a:gd name="T16" fmla="*/ 19 w 878"/>
                <a:gd name="T17" fmla="*/ 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78" h="746">
                  <a:moveTo>
                    <a:pt x="19" y="0"/>
                  </a:moveTo>
                  <a:lnTo>
                    <a:pt x="878" y="735"/>
                  </a:lnTo>
                  <a:lnTo>
                    <a:pt x="871" y="737"/>
                  </a:lnTo>
                  <a:lnTo>
                    <a:pt x="867" y="739"/>
                  </a:lnTo>
                  <a:lnTo>
                    <a:pt x="864" y="744"/>
                  </a:lnTo>
                  <a:lnTo>
                    <a:pt x="862" y="744"/>
                  </a:lnTo>
                  <a:lnTo>
                    <a:pt x="860" y="746"/>
                  </a:lnTo>
                  <a:lnTo>
                    <a:pt x="0" y="17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chemeClr val="tx1">
                <a:alpha val="12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43"/>
            <p:cNvSpPr>
              <a:spLocks/>
            </p:cNvSpPr>
            <p:nvPr/>
          </p:nvSpPr>
          <p:spPr bwMode="auto">
            <a:xfrm>
              <a:off x="5764213" y="5934075"/>
              <a:ext cx="106363" cy="95250"/>
            </a:xfrm>
            <a:custGeom>
              <a:avLst/>
              <a:gdLst>
                <a:gd name="T0" fmla="*/ 67 w 67"/>
                <a:gd name="T1" fmla="*/ 0 h 60"/>
                <a:gd name="T2" fmla="*/ 65 w 67"/>
                <a:gd name="T3" fmla="*/ 4 h 60"/>
                <a:gd name="T4" fmla="*/ 60 w 67"/>
                <a:gd name="T5" fmla="*/ 14 h 60"/>
                <a:gd name="T6" fmla="*/ 51 w 67"/>
                <a:gd name="T7" fmla="*/ 30 h 60"/>
                <a:gd name="T8" fmla="*/ 39 w 67"/>
                <a:gd name="T9" fmla="*/ 44 h 60"/>
                <a:gd name="T10" fmla="*/ 21 w 67"/>
                <a:gd name="T11" fmla="*/ 55 h 60"/>
                <a:gd name="T12" fmla="*/ 0 w 67"/>
                <a:gd name="T13" fmla="*/ 60 h 60"/>
                <a:gd name="T14" fmla="*/ 2 w 67"/>
                <a:gd name="T15" fmla="*/ 55 h 60"/>
                <a:gd name="T16" fmla="*/ 7 w 67"/>
                <a:gd name="T17" fmla="*/ 44 h 60"/>
                <a:gd name="T18" fmla="*/ 14 w 67"/>
                <a:gd name="T19" fmla="*/ 27 h 60"/>
                <a:gd name="T20" fmla="*/ 25 w 67"/>
                <a:gd name="T21" fmla="*/ 14 h 60"/>
                <a:gd name="T22" fmla="*/ 44 w 67"/>
                <a:gd name="T23" fmla="*/ 2 h 60"/>
                <a:gd name="T24" fmla="*/ 67 w 67"/>
                <a:gd name="T25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" h="60">
                  <a:moveTo>
                    <a:pt x="67" y="0"/>
                  </a:moveTo>
                  <a:lnTo>
                    <a:pt x="65" y="4"/>
                  </a:lnTo>
                  <a:lnTo>
                    <a:pt x="60" y="14"/>
                  </a:lnTo>
                  <a:lnTo>
                    <a:pt x="51" y="30"/>
                  </a:lnTo>
                  <a:lnTo>
                    <a:pt x="39" y="44"/>
                  </a:lnTo>
                  <a:lnTo>
                    <a:pt x="21" y="55"/>
                  </a:lnTo>
                  <a:lnTo>
                    <a:pt x="0" y="60"/>
                  </a:lnTo>
                  <a:lnTo>
                    <a:pt x="2" y="55"/>
                  </a:lnTo>
                  <a:lnTo>
                    <a:pt x="7" y="44"/>
                  </a:lnTo>
                  <a:lnTo>
                    <a:pt x="14" y="27"/>
                  </a:lnTo>
                  <a:lnTo>
                    <a:pt x="25" y="14"/>
                  </a:lnTo>
                  <a:lnTo>
                    <a:pt x="44" y="2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6" name="Group 305"/>
          <p:cNvGrpSpPr/>
          <p:nvPr/>
        </p:nvGrpSpPr>
        <p:grpSpPr>
          <a:xfrm>
            <a:off x="2209801" y="5181601"/>
            <a:ext cx="2068513" cy="1047751"/>
            <a:chOff x="2441575" y="5194300"/>
            <a:chExt cx="2068513" cy="1047751"/>
          </a:xfrm>
        </p:grpSpPr>
        <p:sp>
          <p:nvSpPr>
            <p:cNvPr id="102" name="Freeform 44"/>
            <p:cNvSpPr>
              <a:spLocks/>
            </p:cNvSpPr>
            <p:nvPr/>
          </p:nvSpPr>
          <p:spPr bwMode="auto">
            <a:xfrm>
              <a:off x="3792538" y="5194300"/>
              <a:ext cx="717550" cy="444500"/>
            </a:xfrm>
            <a:custGeom>
              <a:avLst/>
              <a:gdLst>
                <a:gd name="T0" fmla="*/ 438 w 452"/>
                <a:gd name="T1" fmla="*/ 2 h 280"/>
                <a:gd name="T2" fmla="*/ 447 w 452"/>
                <a:gd name="T3" fmla="*/ 7 h 280"/>
                <a:gd name="T4" fmla="*/ 452 w 452"/>
                <a:gd name="T5" fmla="*/ 16 h 280"/>
                <a:gd name="T6" fmla="*/ 452 w 452"/>
                <a:gd name="T7" fmla="*/ 26 h 280"/>
                <a:gd name="T8" fmla="*/ 452 w 452"/>
                <a:gd name="T9" fmla="*/ 33 h 280"/>
                <a:gd name="T10" fmla="*/ 424 w 452"/>
                <a:gd name="T11" fmla="*/ 60 h 280"/>
                <a:gd name="T12" fmla="*/ 357 w 452"/>
                <a:gd name="T13" fmla="*/ 111 h 280"/>
                <a:gd name="T14" fmla="*/ 292 w 452"/>
                <a:gd name="T15" fmla="*/ 155 h 280"/>
                <a:gd name="T16" fmla="*/ 241 w 452"/>
                <a:gd name="T17" fmla="*/ 185 h 280"/>
                <a:gd name="T18" fmla="*/ 220 w 452"/>
                <a:gd name="T19" fmla="*/ 195 h 280"/>
                <a:gd name="T20" fmla="*/ 213 w 452"/>
                <a:gd name="T21" fmla="*/ 206 h 280"/>
                <a:gd name="T22" fmla="*/ 204 w 452"/>
                <a:gd name="T23" fmla="*/ 209 h 280"/>
                <a:gd name="T24" fmla="*/ 197 w 452"/>
                <a:gd name="T25" fmla="*/ 209 h 280"/>
                <a:gd name="T26" fmla="*/ 194 w 452"/>
                <a:gd name="T27" fmla="*/ 206 h 280"/>
                <a:gd name="T28" fmla="*/ 104 w 452"/>
                <a:gd name="T29" fmla="*/ 250 h 280"/>
                <a:gd name="T30" fmla="*/ 46 w 452"/>
                <a:gd name="T31" fmla="*/ 273 h 280"/>
                <a:gd name="T32" fmla="*/ 16 w 452"/>
                <a:gd name="T33" fmla="*/ 280 h 280"/>
                <a:gd name="T34" fmla="*/ 2 w 452"/>
                <a:gd name="T35" fmla="*/ 278 h 280"/>
                <a:gd name="T36" fmla="*/ 0 w 452"/>
                <a:gd name="T37" fmla="*/ 273 h 280"/>
                <a:gd name="T38" fmla="*/ 7 w 452"/>
                <a:gd name="T39" fmla="*/ 257 h 280"/>
                <a:gd name="T40" fmla="*/ 51 w 452"/>
                <a:gd name="T41" fmla="*/ 225 h 280"/>
                <a:gd name="T42" fmla="*/ 109 w 452"/>
                <a:gd name="T43" fmla="*/ 192 h 280"/>
                <a:gd name="T44" fmla="*/ 162 w 452"/>
                <a:gd name="T45" fmla="*/ 169 h 280"/>
                <a:gd name="T46" fmla="*/ 183 w 452"/>
                <a:gd name="T47" fmla="*/ 160 h 280"/>
                <a:gd name="T48" fmla="*/ 187 w 452"/>
                <a:gd name="T49" fmla="*/ 151 h 280"/>
                <a:gd name="T50" fmla="*/ 187 w 452"/>
                <a:gd name="T51" fmla="*/ 148 h 280"/>
                <a:gd name="T52" fmla="*/ 190 w 452"/>
                <a:gd name="T53" fmla="*/ 139 h 280"/>
                <a:gd name="T54" fmla="*/ 178 w 452"/>
                <a:gd name="T55" fmla="*/ 118 h 280"/>
                <a:gd name="T56" fmla="*/ 169 w 452"/>
                <a:gd name="T57" fmla="*/ 107 h 280"/>
                <a:gd name="T58" fmla="*/ 132 w 452"/>
                <a:gd name="T59" fmla="*/ 111 h 280"/>
                <a:gd name="T60" fmla="*/ 125 w 452"/>
                <a:gd name="T61" fmla="*/ 114 h 280"/>
                <a:gd name="T62" fmla="*/ 136 w 452"/>
                <a:gd name="T63" fmla="*/ 93 h 280"/>
                <a:gd name="T64" fmla="*/ 157 w 452"/>
                <a:gd name="T65" fmla="*/ 84 h 280"/>
                <a:gd name="T66" fmla="*/ 227 w 452"/>
                <a:gd name="T67" fmla="*/ 53 h 280"/>
                <a:gd name="T68" fmla="*/ 333 w 452"/>
                <a:gd name="T69" fmla="*/ 16 h 280"/>
                <a:gd name="T70" fmla="*/ 405 w 452"/>
                <a:gd name="T71" fmla="*/ 2 h 280"/>
                <a:gd name="T72" fmla="*/ 431 w 452"/>
                <a:gd name="T73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52" h="280">
                  <a:moveTo>
                    <a:pt x="431" y="0"/>
                  </a:moveTo>
                  <a:lnTo>
                    <a:pt x="438" y="2"/>
                  </a:lnTo>
                  <a:lnTo>
                    <a:pt x="442" y="5"/>
                  </a:lnTo>
                  <a:lnTo>
                    <a:pt x="447" y="7"/>
                  </a:lnTo>
                  <a:lnTo>
                    <a:pt x="449" y="12"/>
                  </a:lnTo>
                  <a:lnTo>
                    <a:pt x="452" y="16"/>
                  </a:lnTo>
                  <a:lnTo>
                    <a:pt x="452" y="23"/>
                  </a:lnTo>
                  <a:lnTo>
                    <a:pt x="452" y="26"/>
                  </a:lnTo>
                  <a:lnTo>
                    <a:pt x="452" y="30"/>
                  </a:lnTo>
                  <a:lnTo>
                    <a:pt x="452" y="33"/>
                  </a:lnTo>
                  <a:lnTo>
                    <a:pt x="452" y="33"/>
                  </a:lnTo>
                  <a:lnTo>
                    <a:pt x="424" y="60"/>
                  </a:lnTo>
                  <a:lnTo>
                    <a:pt x="391" y="86"/>
                  </a:lnTo>
                  <a:lnTo>
                    <a:pt x="357" y="111"/>
                  </a:lnTo>
                  <a:lnTo>
                    <a:pt x="324" y="134"/>
                  </a:lnTo>
                  <a:lnTo>
                    <a:pt x="292" y="155"/>
                  </a:lnTo>
                  <a:lnTo>
                    <a:pt x="262" y="172"/>
                  </a:lnTo>
                  <a:lnTo>
                    <a:pt x="241" y="185"/>
                  </a:lnTo>
                  <a:lnTo>
                    <a:pt x="225" y="192"/>
                  </a:lnTo>
                  <a:lnTo>
                    <a:pt x="220" y="195"/>
                  </a:lnTo>
                  <a:lnTo>
                    <a:pt x="218" y="202"/>
                  </a:lnTo>
                  <a:lnTo>
                    <a:pt x="213" y="206"/>
                  </a:lnTo>
                  <a:lnTo>
                    <a:pt x="208" y="209"/>
                  </a:lnTo>
                  <a:lnTo>
                    <a:pt x="204" y="209"/>
                  </a:lnTo>
                  <a:lnTo>
                    <a:pt x="201" y="209"/>
                  </a:lnTo>
                  <a:lnTo>
                    <a:pt x="197" y="209"/>
                  </a:lnTo>
                  <a:lnTo>
                    <a:pt x="194" y="206"/>
                  </a:lnTo>
                  <a:lnTo>
                    <a:pt x="194" y="206"/>
                  </a:lnTo>
                  <a:lnTo>
                    <a:pt x="143" y="232"/>
                  </a:lnTo>
                  <a:lnTo>
                    <a:pt x="104" y="250"/>
                  </a:lnTo>
                  <a:lnTo>
                    <a:pt x="72" y="264"/>
                  </a:lnTo>
                  <a:lnTo>
                    <a:pt x="46" y="273"/>
                  </a:lnTo>
                  <a:lnTo>
                    <a:pt x="28" y="278"/>
                  </a:lnTo>
                  <a:lnTo>
                    <a:pt x="16" y="280"/>
                  </a:lnTo>
                  <a:lnTo>
                    <a:pt x="7" y="280"/>
                  </a:lnTo>
                  <a:lnTo>
                    <a:pt x="2" y="278"/>
                  </a:lnTo>
                  <a:lnTo>
                    <a:pt x="0" y="276"/>
                  </a:lnTo>
                  <a:lnTo>
                    <a:pt x="0" y="273"/>
                  </a:lnTo>
                  <a:lnTo>
                    <a:pt x="0" y="271"/>
                  </a:lnTo>
                  <a:lnTo>
                    <a:pt x="7" y="257"/>
                  </a:lnTo>
                  <a:lnTo>
                    <a:pt x="25" y="241"/>
                  </a:lnTo>
                  <a:lnTo>
                    <a:pt x="51" y="225"/>
                  </a:lnTo>
                  <a:lnTo>
                    <a:pt x="79" y="209"/>
                  </a:lnTo>
                  <a:lnTo>
                    <a:pt x="109" y="192"/>
                  </a:lnTo>
                  <a:lnTo>
                    <a:pt x="136" y="178"/>
                  </a:lnTo>
                  <a:lnTo>
                    <a:pt x="162" y="169"/>
                  </a:lnTo>
                  <a:lnTo>
                    <a:pt x="178" y="162"/>
                  </a:lnTo>
                  <a:lnTo>
                    <a:pt x="183" y="160"/>
                  </a:lnTo>
                  <a:lnTo>
                    <a:pt x="185" y="153"/>
                  </a:lnTo>
                  <a:lnTo>
                    <a:pt x="187" y="151"/>
                  </a:lnTo>
                  <a:lnTo>
                    <a:pt x="187" y="148"/>
                  </a:lnTo>
                  <a:lnTo>
                    <a:pt x="187" y="148"/>
                  </a:lnTo>
                  <a:lnTo>
                    <a:pt x="187" y="148"/>
                  </a:lnTo>
                  <a:lnTo>
                    <a:pt x="190" y="139"/>
                  </a:lnTo>
                  <a:lnTo>
                    <a:pt x="185" y="130"/>
                  </a:lnTo>
                  <a:lnTo>
                    <a:pt x="178" y="118"/>
                  </a:lnTo>
                  <a:lnTo>
                    <a:pt x="171" y="111"/>
                  </a:lnTo>
                  <a:lnTo>
                    <a:pt x="169" y="107"/>
                  </a:lnTo>
                  <a:lnTo>
                    <a:pt x="146" y="109"/>
                  </a:lnTo>
                  <a:lnTo>
                    <a:pt x="132" y="111"/>
                  </a:lnTo>
                  <a:lnTo>
                    <a:pt x="125" y="114"/>
                  </a:lnTo>
                  <a:lnTo>
                    <a:pt x="125" y="114"/>
                  </a:lnTo>
                  <a:lnTo>
                    <a:pt x="127" y="100"/>
                  </a:lnTo>
                  <a:lnTo>
                    <a:pt x="136" y="93"/>
                  </a:lnTo>
                  <a:lnTo>
                    <a:pt x="148" y="86"/>
                  </a:lnTo>
                  <a:lnTo>
                    <a:pt x="157" y="84"/>
                  </a:lnTo>
                  <a:lnTo>
                    <a:pt x="162" y="84"/>
                  </a:lnTo>
                  <a:lnTo>
                    <a:pt x="227" y="53"/>
                  </a:lnTo>
                  <a:lnTo>
                    <a:pt x="282" y="33"/>
                  </a:lnTo>
                  <a:lnTo>
                    <a:pt x="333" y="16"/>
                  </a:lnTo>
                  <a:lnTo>
                    <a:pt x="373" y="7"/>
                  </a:lnTo>
                  <a:lnTo>
                    <a:pt x="405" y="2"/>
                  </a:lnTo>
                  <a:lnTo>
                    <a:pt x="424" y="0"/>
                  </a:lnTo>
                  <a:lnTo>
                    <a:pt x="431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45"/>
            <p:cNvSpPr>
              <a:spLocks/>
            </p:cNvSpPr>
            <p:nvPr/>
          </p:nvSpPr>
          <p:spPr bwMode="auto">
            <a:xfrm>
              <a:off x="2449513" y="5341938"/>
              <a:ext cx="1673225" cy="900113"/>
            </a:xfrm>
            <a:custGeom>
              <a:avLst/>
              <a:gdLst>
                <a:gd name="T0" fmla="*/ 1017 w 1054"/>
                <a:gd name="T1" fmla="*/ 0 h 567"/>
                <a:gd name="T2" fmla="*/ 1033 w 1054"/>
                <a:gd name="T3" fmla="*/ 14 h 567"/>
                <a:gd name="T4" fmla="*/ 1045 w 1054"/>
                <a:gd name="T5" fmla="*/ 30 h 567"/>
                <a:gd name="T6" fmla="*/ 1052 w 1054"/>
                <a:gd name="T7" fmla="*/ 48 h 567"/>
                <a:gd name="T8" fmla="*/ 1054 w 1054"/>
                <a:gd name="T9" fmla="*/ 65 h 567"/>
                <a:gd name="T10" fmla="*/ 1054 w 1054"/>
                <a:gd name="T11" fmla="*/ 76 h 567"/>
                <a:gd name="T12" fmla="*/ 1054 w 1054"/>
                <a:gd name="T13" fmla="*/ 81 h 567"/>
                <a:gd name="T14" fmla="*/ 28 w 1054"/>
                <a:gd name="T15" fmla="*/ 567 h 567"/>
                <a:gd name="T16" fmla="*/ 33 w 1054"/>
                <a:gd name="T17" fmla="*/ 542 h 567"/>
                <a:gd name="T18" fmla="*/ 30 w 1054"/>
                <a:gd name="T19" fmla="*/ 521 h 567"/>
                <a:gd name="T20" fmla="*/ 21 w 1054"/>
                <a:gd name="T21" fmla="*/ 505 h 567"/>
                <a:gd name="T22" fmla="*/ 12 w 1054"/>
                <a:gd name="T23" fmla="*/ 493 h 567"/>
                <a:gd name="T24" fmla="*/ 2 w 1054"/>
                <a:gd name="T25" fmla="*/ 484 h 567"/>
                <a:gd name="T26" fmla="*/ 0 w 1054"/>
                <a:gd name="T27" fmla="*/ 482 h 567"/>
                <a:gd name="T28" fmla="*/ 1017 w 1054"/>
                <a:gd name="T29" fmla="*/ 0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54" h="567">
                  <a:moveTo>
                    <a:pt x="1017" y="0"/>
                  </a:moveTo>
                  <a:lnTo>
                    <a:pt x="1033" y="14"/>
                  </a:lnTo>
                  <a:lnTo>
                    <a:pt x="1045" y="30"/>
                  </a:lnTo>
                  <a:lnTo>
                    <a:pt x="1052" y="48"/>
                  </a:lnTo>
                  <a:lnTo>
                    <a:pt x="1054" y="65"/>
                  </a:lnTo>
                  <a:lnTo>
                    <a:pt x="1054" y="76"/>
                  </a:lnTo>
                  <a:lnTo>
                    <a:pt x="1054" y="81"/>
                  </a:lnTo>
                  <a:lnTo>
                    <a:pt x="28" y="567"/>
                  </a:lnTo>
                  <a:lnTo>
                    <a:pt x="33" y="542"/>
                  </a:lnTo>
                  <a:lnTo>
                    <a:pt x="30" y="521"/>
                  </a:lnTo>
                  <a:lnTo>
                    <a:pt x="21" y="505"/>
                  </a:lnTo>
                  <a:lnTo>
                    <a:pt x="12" y="493"/>
                  </a:lnTo>
                  <a:lnTo>
                    <a:pt x="2" y="484"/>
                  </a:lnTo>
                  <a:lnTo>
                    <a:pt x="0" y="482"/>
                  </a:lnTo>
                  <a:lnTo>
                    <a:pt x="101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46"/>
            <p:cNvSpPr>
              <a:spLocks/>
            </p:cNvSpPr>
            <p:nvPr/>
          </p:nvSpPr>
          <p:spPr bwMode="auto">
            <a:xfrm>
              <a:off x="2497138" y="5392738"/>
              <a:ext cx="1622425" cy="809625"/>
            </a:xfrm>
            <a:custGeom>
              <a:avLst/>
              <a:gdLst>
                <a:gd name="T0" fmla="*/ 1017 w 1022"/>
                <a:gd name="T1" fmla="*/ 0 h 510"/>
                <a:gd name="T2" fmla="*/ 1022 w 1022"/>
                <a:gd name="T3" fmla="*/ 23 h 510"/>
                <a:gd name="T4" fmla="*/ 3 w 1022"/>
                <a:gd name="T5" fmla="*/ 510 h 510"/>
                <a:gd name="T6" fmla="*/ 3 w 1022"/>
                <a:gd name="T7" fmla="*/ 500 h 510"/>
                <a:gd name="T8" fmla="*/ 0 w 1022"/>
                <a:gd name="T9" fmla="*/ 494 h 510"/>
                <a:gd name="T10" fmla="*/ 0 w 1022"/>
                <a:gd name="T11" fmla="*/ 489 h 510"/>
                <a:gd name="T12" fmla="*/ 0 w 1022"/>
                <a:gd name="T13" fmla="*/ 489 h 510"/>
                <a:gd name="T14" fmla="*/ 1017 w 1022"/>
                <a:gd name="T15" fmla="*/ 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2" h="510">
                  <a:moveTo>
                    <a:pt x="1017" y="0"/>
                  </a:moveTo>
                  <a:lnTo>
                    <a:pt x="1022" y="23"/>
                  </a:lnTo>
                  <a:lnTo>
                    <a:pt x="3" y="510"/>
                  </a:lnTo>
                  <a:lnTo>
                    <a:pt x="3" y="500"/>
                  </a:lnTo>
                  <a:lnTo>
                    <a:pt x="0" y="494"/>
                  </a:lnTo>
                  <a:lnTo>
                    <a:pt x="0" y="489"/>
                  </a:lnTo>
                  <a:lnTo>
                    <a:pt x="0" y="489"/>
                  </a:lnTo>
                  <a:lnTo>
                    <a:pt x="1017" y="0"/>
                  </a:lnTo>
                  <a:close/>
                </a:path>
              </a:pathLst>
            </a:custGeom>
            <a:solidFill>
              <a:schemeClr val="tx1">
                <a:alpha val="11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47"/>
            <p:cNvSpPr>
              <a:spLocks/>
            </p:cNvSpPr>
            <p:nvPr/>
          </p:nvSpPr>
          <p:spPr bwMode="auto">
            <a:xfrm>
              <a:off x="2441575" y="6107113"/>
              <a:ext cx="63500" cy="134938"/>
            </a:xfrm>
            <a:custGeom>
              <a:avLst/>
              <a:gdLst>
                <a:gd name="T0" fmla="*/ 5 w 40"/>
                <a:gd name="T1" fmla="*/ 0 h 85"/>
                <a:gd name="T2" fmla="*/ 7 w 40"/>
                <a:gd name="T3" fmla="*/ 2 h 85"/>
                <a:gd name="T4" fmla="*/ 19 w 40"/>
                <a:gd name="T5" fmla="*/ 11 h 85"/>
                <a:gd name="T6" fmla="*/ 28 w 40"/>
                <a:gd name="T7" fmla="*/ 25 h 85"/>
                <a:gd name="T8" fmla="*/ 38 w 40"/>
                <a:gd name="T9" fmla="*/ 44 h 85"/>
                <a:gd name="T10" fmla="*/ 40 w 40"/>
                <a:gd name="T11" fmla="*/ 62 h 85"/>
                <a:gd name="T12" fmla="*/ 33 w 40"/>
                <a:gd name="T13" fmla="*/ 85 h 85"/>
                <a:gd name="T14" fmla="*/ 31 w 40"/>
                <a:gd name="T15" fmla="*/ 83 h 85"/>
                <a:gd name="T16" fmla="*/ 21 w 40"/>
                <a:gd name="T17" fmla="*/ 74 h 85"/>
                <a:gd name="T18" fmla="*/ 12 w 40"/>
                <a:gd name="T19" fmla="*/ 60 h 85"/>
                <a:gd name="T20" fmla="*/ 5 w 40"/>
                <a:gd name="T21" fmla="*/ 41 h 85"/>
                <a:gd name="T22" fmla="*/ 0 w 40"/>
                <a:gd name="T23" fmla="*/ 20 h 85"/>
                <a:gd name="T24" fmla="*/ 5 w 40"/>
                <a:gd name="T2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85">
                  <a:moveTo>
                    <a:pt x="5" y="0"/>
                  </a:moveTo>
                  <a:lnTo>
                    <a:pt x="7" y="2"/>
                  </a:lnTo>
                  <a:lnTo>
                    <a:pt x="19" y="11"/>
                  </a:lnTo>
                  <a:lnTo>
                    <a:pt x="28" y="25"/>
                  </a:lnTo>
                  <a:lnTo>
                    <a:pt x="38" y="44"/>
                  </a:lnTo>
                  <a:lnTo>
                    <a:pt x="40" y="62"/>
                  </a:lnTo>
                  <a:lnTo>
                    <a:pt x="33" y="85"/>
                  </a:lnTo>
                  <a:lnTo>
                    <a:pt x="31" y="83"/>
                  </a:lnTo>
                  <a:lnTo>
                    <a:pt x="21" y="74"/>
                  </a:lnTo>
                  <a:lnTo>
                    <a:pt x="12" y="60"/>
                  </a:lnTo>
                  <a:lnTo>
                    <a:pt x="5" y="41"/>
                  </a:lnTo>
                  <a:lnTo>
                    <a:pt x="0" y="2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5" name="Group 304"/>
          <p:cNvGrpSpPr/>
          <p:nvPr/>
        </p:nvGrpSpPr>
        <p:grpSpPr>
          <a:xfrm>
            <a:off x="4271964" y="4367213"/>
            <a:ext cx="1941513" cy="1276350"/>
            <a:chOff x="4270375" y="4367213"/>
            <a:chExt cx="1941513" cy="1276350"/>
          </a:xfrm>
        </p:grpSpPr>
        <p:sp>
          <p:nvSpPr>
            <p:cNvPr id="106" name="Freeform 48"/>
            <p:cNvSpPr>
              <a:spLocks/>
            </p:cNvSpPr>
            <p:nvPr/>
          </p:nvSpPr>
          <p:spPr bwMode="auto">
            <a:xfrm>
              <a:off x="4627563" y="4562475"/>
              <a:ext cx="1581150" cy="1081088"/>
            </a:xfrm>
            <a:custGeom>
              <a:avLst/>
              <a:gdLst>
                <a:gd name="T0" fmla="*/ 46 w 996"/>
                <a:gd name="T1" fmla="*/ 0 h 681"/>
                <a:gd name="T2" fmla="*/ 996 w 996"/>
                <a:gd name="T3" fmla="*/ 600 h 681"/>
                <a:gd name="T4" fmla="*/ 994 w 996"/>
                <a:gd name="T5" fmla="*/ 602 h 681"/>
                <a:gd name="T6" fmla="*/ 984 w 996"/>
                <a:gd name="T7" fmla="*/ 609 h 681"/>
                <a:gd name="T8" fmla="*/ 973 w 996"/>
                <a:gd name="T9" fmla="*/ 620 h 681"/>
                <a:gd name="T10" fmla="*/ 961 w 996"/>
                <a:gd name="T11" fmla="*/ 637 h 681"/>
                <a:gd name="T12" fmla="*/ 957 w 996"/>
                <a:gd name="T13" fmla="*/ 658 h 681"/>
                <a:gd name="T14" fmla="*/ 957 w 996"/>
                <a:gd name="T15" fmla="*/ 681 h 681"/>
                <a:gd name="T16" fmla="*/ 0 w 996"/>
                <a:gd name="T17" fmla="*/ 76 h 681"/>
                <a:gd name="T18" fmla="*/ 0 w 996"/>
                <a:gd name="T19" fmla="*/ 72 h 681"/>
                <a:gd name="T20" fmla="*/ 0 w 996"/>
                <a:gd name="T21" fmla="*/ 60 h 681"/>
                <a:gd name="T22" fmla="*/ 4 w 996"/>
                <a:gd name="T23" fmla="*/ 44 h 681"/>
                <a:gd name="T24" fmla="*/ 14 w 996"/>
                <a:gd name="T25" fmla="*/ 28 h 681"/>
                <a:gd name="T26" fmla="*/ 25 w 996"/>
                <a:gd name="T27" fmla="*/ 11 h 681"/>
                <a:gd name="T28" fmla="*/ 46 w 996"/>
                <a:gd name="T29" fmla="*/ 0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96" h="681">
                  <a:moveTo>
                    <a:pt x="46" y="0"/>
                  </a:moveTo>
                  <a:lnTo>
                    <a:pt x="996" y="600"/>
                  </a:lnTo>
                  <a:lnTo>
                    <a:pt x="994" y="602"/>
                  </a:lnTo>
                  <a:lnTo>
                    <a:pt x="984" y="609"/>
                  </a:lnTo>
                  <a:lnTo>
                    <a:pt x="973" y="620"/>
                  </a:lnTo>
                  <a:lnTo>
                    <a:pt x="961" y="637"/>
                  </a:lnTo>
                  <a:lnTo>
                    <a:pt x="957" y="658"/>
                  </a:lnTo>
                  <a:lnTo>
                    <a:pt x="957" y="681"/>
                  </a:lnTo>
                  <a:lnTo>
                    <a:pt x="0" y="76"/>
                  </a:lnTo>
                  <a:lnTo>
                    <a:pt x="0" y="72"/>
                  </a:lnTo>
                  <a:lnTo>
                    <a:pt x="0" y="60"/>
                  </a:lnTo>
                  <a:lnTo>
                    <a:pt x="4" y="44"/>
                  </a:lnTo>
                  <a:lnTo>
                    <a:pt x="14" y="28"/>
                  </a:lnTo>
                  <a:lnTo>
                    <a:pt x="25" y="11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49"/>
            <p:cNvSpPr>
              <a:spLocks/>
            </p:cNvSpPr>
            <p:nvPr/>
          </p:nvSpPr>
          <p:spPr bwMode="auto">
            <a:xfrm>
              <a:off x="4611688" y="4629150"/>
              <a:ext cx="1563688" cy="947738"/>
            </a:xfrm>
            <a:custGeom>
              <a:avLst/>
              <a:gdLst>
                <a:gd name="T0" fmla="*/ 17 w 985"/>
                <a:gd name="T1" fmla="*/ 0 h 597"/>
                <a:gd name="T2" fmla="*/ 985 w 985"/>
                <a:gd name="T3" fmla="*/ 583 h 597"/>
                <a:gd name="T4" fmla="*/ 976 w 985"/>
                <a:gd name="T5" fmla="*/ 588 h 597"/>
                <a:gd name="T6" fmla="*/ 971 w 985"/>
                <a:gd name="T7" fmla="*/ 592 h 597"/>
                <a:gd name="T8" fmla="*/ 969 w 985"/>
                <a:gd name="T9" fmla="*/ 597 h 597"/>
                <a:gd name="T10" fmla="*/ 969 w 985"/>
                <a:gd name="T11" fmla="*/ 597 h 597"/>
                <a:gd name="T12" fmla="*/ 0 w 985"/>
                <a:gd name="T13" fmla="*/ 16 h 597"/>
                <a:gd name="T14" fmla="*/ 17 w 985"/>
                <a:gd name="T15" fmla="*/ 0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85" h="597">
                  <a:moveTo>
                    <a:pt x="17" y="0"/>
                  </a:moveTo>
                  <a:lnTo>
                    <a:pt x="985" y="583"/>
                  </a:lnTo>
                  <a:lnTo>
                    <a:pt x="976" y="588"/>
                  </a:lnTo>
                  <a:lnTo>
                    <a:pt x="971" y="592"/>
                  </a:lnTo>
                  <a:lnTo>
                    <a:pt x="969" y="597"/>
                  </a:lnTo>
                  <a:lnTo>
                    <a:pt x="969" y="597"/>
                  </a:lnTo>
                  <a:lnTo>
                    <a:pt x="0" y="16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50"/>
            <p:cNvSpPr>
              <a:spLocks/>
            </p:cNvSpPr>
            <p:nvPr/>
          </p:nvSpPr>
          <p:spPr bwMode="auto">
            <a:xfrm>
              <a:off x="4270375" y="4367213"/>
              <a:ext cx="665163" cy="522288"/>
            </a:xfrm>
            <a:custGeom>
              <a:avLst/>
              <a:gdLst>
                <a:gd name="T0" fmla="*/ 30 w 419"/>
                <a:gd name="T1" fmla="*/ 2 h 329"/>
                <a:gd name="T2" fmla="*/ 79 w 419"/>
                <a:gd name="T3" fmla="*/ 14 h 329"/>
                <a:gd name="T4" fmla="*/ 167 w 419"/>
                <a:gd name="T5" fmla="*/ 49 h 329"/>
                <a:gd name="T6" fmla="*/ 280 w 419"/>
                <a:gd name="T7" fmla="*/ 116 h 329"/>
                <a:gd name="T8" fmla="*/ 285 w 419"/>
                <a:gd name="T9" fmla="*/ 116 h 329"/>
                <a:gd name="T10" fmla="*/ 297 w 419"/>
                <a:gd name="T11" fmla="*/ 120 h 329"/>
                <a:gd name="T12" fmla="*/ 306 w 419"/>
                <a:gd name="T13" fmla="*/ 130 h 329"/>
                <a:gd name="T14" fmla="*/ 313 w 419"/>
                <a:gd name="T15" fmla="*/ 141 h 329"/>
                <a:gd name="T16" fmla="*/ 313 w 419"/>
                <a:gd name="T17" fmla="*/ 148 h 329"/>
                <a:gd name="T18" fmla="*/ 292 w 419"/>
                <a:gd name="T19" fmla="*/ 141 h 329"/>
                <a:gd name="T20" fmla="*/ 266 w 419"/>
                <a:gd name="T21" fmla="*/ 141 h 329"/>
                <a:gd name="T22" fmla="*/ 253 w 419"/>
                <a:gd name="T23" fmla="*/ 158 h 329"/>
                <a:gd name="T24" fmla="*/ 246 w 419"/>
                <a:gd name="T25" fmla="*/ 176 h 329"/>
                <a:gd name="T26" fmla="*/ 246 w 419"/>
                <a:gd name="T27" fmla="*/ 176 h 329"/>
                <a:gd name="T28" fmla="*/ 248 w 419"/>
                <a:gd name="T29" fmla="*/ 181 h 329"/>
                <a:gd name="T30" fmla="*/ 255 w 419"/>
                <a:gd name="T31" fmla="*/ 190 h 329"/>
                <a:gd name="T32" fmla="*/ 285 w 419"/>
                <a:gd name="T33" fmla="*/ 209 h 329"/>
                <a:gd name="T34" fmla="*/ 334 w 419"/>
                <a:gd name="T35" fmla="*/ 239 h 329"/>
                <a:gd name="T36" fmla="*/ 382 w 419"/>
                <a:gd name="T37" fmla="*/ 273 h 329"/>
                <a:gd name="T38" fmla="*/ 415 w 419"/>
                <a:gd name="T39" fmla="*/ 308 h 329"/>
                <a:gd name="T40" fmla="*/ 419 w 419"/>
                <a:gd name="T41" fmla="*/ 322 h 329"/>
                <a:gd name="T42" fmla="*/ 415 w 419"/>
                <a:gd name="T43" fmla="*/ 327 h 329"/>
                <a:gd name="T44" fmla="*/ 401 w 419"/>
                <a:gd name="T45" fmla="*/ 327 h 329"/>
                <a:gd name="T46" fmla="*/ 371 w 419"/>
                <a:gd name="T47" fmla="*/ 317 h 329"/>
                <a:gd name="T48" fmla="*/ 317 w 419"/>
                <a:gd name="T49" fmla="*/ 287 h 329"/>
                <a:gd name="T50" fmla="*/ 234 w 419"/>
                <a:gd name="T51" fmla="*/ 234 h 329"/>
                <a:gd name="T52" fmla="*/ 229 w 419"/>
                <a:gd name="T53" fmla="*/ 234 h 329"/>
                <a:gd name="T54" fmla="*/ 222 w 419"/>
                <a:gd name="T55" fmla="*/ 234 h 329"/>
                <a:gd name="T56" fmla="*/ 215 w 419"/>
                <a:gd name="T57" fmla="*/ 229 h 329"/>
                <a:gd name="T58" fmla="*/ 211 w 419"/>
                <a:gd name="T59" fmla="*/ 220 h 329"/>
                <a:gd name="T60" fmla="*/ 190 w 419"/>
                <a:gd name="T61" fmla="*/ 206 h 329"/>
                <a:gd name="T62" fmla="*/ 144 w 419"/>
                <a:gd name="T63" fmla="*/ 169 h 329"/>
                <a:gd name="T64" fmla="*/ 83 w 419"/>
                <a:gd name="T65" fmla="*/ 120 h 329"/>
                <a:gd name="T66" fmla="*/ 23 w 419"/>
                <a:gd name="T67" fmla="*/ 60 h 329"/>
                <a:gd name="T68" fmla="*/ 0 w 419"/>
                <a:gd name="T69" fmla="*/ 30 h 329"/>
                <a:gd name="T70" fmla="*/ 0 w 419"/>
                <a:gd name="T71" fmla="*/ 23 h 329"/>
                <a:gd name="T72" fmla="*/ 2 w 419"/>
                <a:gd name="T73" fmla="*/ 14 h 329"/>
                <a:gd name="T74" fmla="*/ 7 w 419"/>
                <a:gd name="T75" fmla="*/ 5 h 329"/>
                <a:gd name="T76" fmla="*/ 16 w 419"/>
                <a:gd name="T77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19" h="329">
                  <a:moveTo>
                    <a:pt x="23" y="0"/>
                  </a:moveTo>
                  <a:lnTo>
                    <a:pt x="30" y="2"/>
                  </a:lnTo>
                  <a:lnTo>
                    <a:pt x="49" y="5"/>
                  </a:lnTo>
                  <a:lnTo>
                    <a:pt x="79" y="14"/>
                  </a:lnTo>
                  <a:lnTo>
                    <a:pt x="118" y="28"/>
                  </a:lnTo>
                  <a:lnTo>
                    <a:pt x="167" y="49"/>
                  </a:lnTo>
                  <a:lnTo>
                    <a:pt x="220" y="76"/>
                  </a:lnTo>
                  <a:lnTo>
                    <a:pt x="280" y="116"/>
                  </a:lnTo>
                  <a:lnTo>
                    <a:pt x="280" y="116"/>
                  </a:lnTo>
                  <a:lnTo>
                    <a:pt x="285" y="116"/>
                  </a:lnTo>
                  <a:lnTo>
                    <a:pt x="290" y="118"/>
                  </a:lnTo>
                  <a:lnTo>
                    <a:pt x="297" y="120"/>
                  </a:lnTo>
                  <a:lnTo>
                    <a:pt x="301" y="125"/>
                  </a:lnTo>
                  <a:lnTo>
                    <a:pt x="306" y="130"/>
                  </a:lnTo>
                  <a:lnTo>
                    <a:pt x="310" y="134"/>
                  </a:lnTo>
                  <a:lnTo>
                    <a:pt x="313" y="141"/>
                  </a:lnTo>
                  <a:lnTo>
                    <a:pt x="313" y="148"/>
                  </a:lnTo>
                  <a:lnTo>
                    <a:pt x="313" y="148"/>
                  </a:lnTo>
                  <a:lnTo>
                    <a:pt x="306" y="146"/>
                  </a:lnTo>
                  <a:lnTo>
                    <a:pt x="292" y="141"/>
                  </a:lnTo>
                  <a:lnTo>
                    <a:pt x="269" y="139"/>
                  </a:lnTo>
                  <a:lnTo>
                    <a:pt x="266" y="141"/>
                  </a:lnTo>
                  <a:lnTo>
                    <a:pt x="260" y="148"/>
                  </a:lnTo>
                  <a:lnTo>
                    <a:pt x="253" y="158"/>
                  </a:lnTo>
                  <a:lnTo>
                    <a:pt x="246" y="167"/>
                  </a:lnTo>
                  <a:lnTo>
                    <a:pt x="246" y="176"/>
                  </a:lnTo>
                  <a:lnTo>
                    <a:pt x="246" y="176"/>
                  </a:lnTo>
                  <a:lnTo>
                    <a:pt x="246" y="176"/>
                  </a:lnTo>
                  <a:lnTo>
                    <a:pt x="248" y="178"/>
                  </a:lnTo>
                  <a:lnTo>
                    <a:pt x="248" y="181"/>
                  </a:lnTo>
                  <a:lnTo>
                    <a:pt x="250" y="188"/>
                  </a:lnTo>
                  <a:lnTo>
                    <a:pt x="255" y="190"/>
                  </a:lnTo>
                  <a:lnTo>
                    <a:pt x="266" y="197"/>
                  </a:lnTo>
                  <a:lnTo>
                    <a:pt x="285" y="209"/>
                  </a:lnTo>
                  <a:lnTo>
                    <a:pt x="308" y="222"/>
                  </a:lnTo>
                  <a:lnTo>
                    <a:pt x="334" y="239"/>
                  </a:lnTo>
                  <a:lnTo>
                    <a:pt x="359" y="257"/>
                  </a:lnTo>
                  <a:lnTo>
                    <a:pt x="382" y="273"/>
                  </a:lnTo>
                  <a:lnTo>
                    <a:pt x="401" y="292"/>
                  </a:lnTo>
                  <a:lnTo>
                    <a:pt x="415" y="308"/>
                  </a:lnTo>
                  <a:lnTo>
                    <a:pt x="419" y="322"/>
                  </a:lnTo>
                  <a:lnTo>
                    <a:pt x="419" y="322"/>
                  </a:lnTo>
                  <a:lnTo>
                    <a:pt x="417" y="324"/>
                  </a:lnTo>
                  <a:lnTo>
                    <a:pt x="415" y="327"/>
                  </a:lnTo>
                  <a:lnTo>
                    <a:pt x="410" y="329"/>
                  </a:lnTo>
                  <a:lnTo>
                    <a:pt x="401" y="327"/>
                  </a:lnTo>
                  <a:lnTo>
                    <a:pt x="389" y="324"/>
                  </a:lnTo>
                  <a:lnTo>
                    <a:pt x="371" y="317"/>
                  </a:lnTo>
                  <a:lnTo>
                    <a:pt x="348" y="306"/>
                  </a:lnTo>
                  <a:lnTo>
                    <a:pt x="317" y="287"/>
                  </a:lnTo>
                  <a:lnTo>
                    <a:pt x="280" y="264"/>
                  </a:lnTo>
                  <a:lnTo>
                    <a:pt x="234" y="234"/>
                  </a:lnTo>
                  <a:lnTo>
                    <a:pt x="232" y="234"/>
                  </a:lnTo>
                  <a:lnTo>
                    <a:pt x="229" y="234"/>
                  </a:lnTo>
                  <a:lnTo>
                    <a:pt x="227" y="234"/>
                  </a:lnTo>
                  <a:lnTo>
                    <a:pt x="222" y="234"/>
                  </a:lnTo>
                  <a:lnTo>
                    <a:pt x="218" y="234"/>
                  </a:lnTo>
                  <a:lnTo>
                    <a:pt x="215" y="229"/>
                  </a:lnTo>
                  <a:lnTo>
                    <a:pt x="211" y="227"/>
                  </a:lnTo>
                  <a:lnTo>
                    <a:pt x="211" y="220"/>
                  </a:lnTo>
                  <a:lnTo>
                    <a:pt x="204" y="215"/>
                  </a:lnTo>
                  <a:lnTo>
                    <a:pt x="190" y="206"/>
                  </a:lnTo>
                  <a:lnTo>
                    <a:pt x="169" y="190"/>
                  </a:lnTo>
                  <a:lnTo>
                    <a:pt x="144" y="169"/>
                  </a:lnTo>
                  <a:lnTo>
                    <a:pt x="114" y="146"/>
                  </a:lnTo>
                  <a:lnTo>
                    <a:pt x="83" y="120"/>
                  </a:lnTo>
                  <a:lnTo>
                    <a:pt x="51" y="90"/>
                  </a:lnTo>
                  <a:lnTo>
                    <a:pt x="23" y="6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0" y="23"/>
                  </a:lnTo>
                  <a:lnTo>
                    <a:pt x="0" y="19"/>
                  </a:lnTo>
                  <a:lnTo>
                    <a:pt x="2" y="14"/>
                  </a:lnTo>
                  <a:lnTo>
                    <a:pt x="2" y="9"/>
                  </a:lnTo>
                  <a:lnTo>
                    <a:pt x="7" y="5"/>
                  </a:lnTo>
                  <a:lnTo>
                    <a:pt x="12" y="2"/>
                  </a:lnTo>
                  <a:lnTo>
                    <a:pt x="16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51"/>
            <p:cNvSpPr>
              <a:spLocks/>
            </p:cNvSpPr>
            <p:nvPr/>
          </p:nvSpPr>
          <p:spPr bwMode="auto">
            <a:xfrm>
              <a:off x="6142038" y="5514975"/>
              <a:ext cx="69850" cy="128588"/>
            </a:xfrm>
            <a:custGeom>
              <a:avLst/>
              <a:gdLst>
                <a:gd name="T0" fmla="*/ 42 w 44"/>
                <a:gd name="T1" fmla="*/ 0 h 81"/>
                <a:gd name="T2" fmla="*/ 44 w 44"/>
                <a:gd name="T3" fmla="*/ 23 h 81"/>
                <a:gd name="T4" fmla="*/ 37 w 44"/>
                <a:gd name="T5" fmla="*/ 41 h 81"/>
                <a:gd name="T6" fmla="*/ 28 w 44"/>
                <a:gd name="T7" fmla="*/ 58 h 81"/>
                <a:gd name="T8" fmla="*/ 17 w 44"/>
                <a:gd name="T9" fmla="*/ 71 h 81"/>
                <a:gd name="T10" fmla="*/ 7 w 44"/>
                <a:gd name="T11" fmla="*/ 78 h 81"/>
                <a:gd name="T12" fmla="*/ 3 w 44"/>
                <a:gd name="T13" fmla="*/ 81 h 81"/>
                <a:gd name="T14" fmla="*/ 0 w 44"/>
                <a:gd name="T15" fmla="*/ 60 h 81"/>
                <a:gd name="T16" fmla="*/ 5 w 44"/>
                <a:gd name="T17" fmla="*/ 39 h 81"/>
                <a:gd name="T18" fmla="*/ 17 w 44"/>
                <a:gd name="T19" fmla="*/ 23 h 81"/>
                <a:gd name="T20" fmla="*/ 28 w 44"/>
                <a:gd name="T21" fmla="*/ 11 h 81"/>
                <a:gd name="T22" fmla="*/ 40 w 44"/>
                <a:gd name="T23" fmla="*/ 2 h 81"/>
                <a:gd name="T24" fmla="*/ 42 w 44"/>
                <a:gd name="T25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81">
                  <a:moveTo>
                    <a:pt x="42" y="0"/>
                  </a:moveTo>
                  <a:lnTo>
                    <a:pt x="44" y="23"/>
                  </a:lnTo>
                  <a:lnTo>
                    <a:pt x="37" y="41"/>
                  </a:lnTo>
                  <a:lnTo>
                    <a:pt x="28" y="58"/>
                  </a:lnTo>
                  <a:lnTo>
                    <a:pt x="17" y="71"/>
                  </a:lnTo>
                  <a:lnTo>
                    <a:pt x="7" y="78"/>
                  </a:lnTo>
                  <a:lnTo>
                    <a:pt x="3" y="81"/>
                  </a:lnTo>
                  <a:lnTo>
                    <a:pt x="0" y="60"/>
                  </a:lnTo>
                  <a:lnTo>
                    <a:pt x="5" y="39"/>
                  </a:lnTo>
                  <a:lnTo>
                    <a:pt x="17" y="23"/>
                  </a:lnTo>
                  <a:lnTo>
                    <a:pt x="28" y="11"/>
                  </a:lnTo>
                  <a:lnTo>
                    <a:pt x="40" y="2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7" name="Group 286"/>
          <p:cNvGrpSpPr/>
          <p:nvPr/>
        </p:nvGrpSpPr>
        <p:grpSpPr>
          <a:xfrm>
            <a:off x="2438400" y="3657601"/>
            <a:ext cx="1293436" cy="1304925"/>
            <a:chOff x="2420938" y="4106863"/>
            <a:chExt cx="1293436" cy="1304925"/>
          </a:xfrm>
        </p:grpSpPr>
        <p:sp>
          <p:nvSpPr>
            <p:cNvPr id="296" name="Freeform 141"/>
            <p:cNvSpPr>
              <a:spLocks/>
            </p:cNvSpPr>
            <p:nvPr/>
          </p:nvSpPr>
          <p:spPr bwMode="auto">
            <a:xfrm>
              <a:off x="2504699" y="4106863"/>
              <a:ext cx="855663" cy="642938"/>
            </a:xfrm>
            <a:custGeom>
              <a:avLst/>
              <a:gdLst>
                <a:gd name="T0" fmla="*/ 435 w 539"/>
                <a:gd name="T1" fmla="*/ 0 h 405"/>
                <a:gd name="T2" fmla="*/ 451 w 539"/>
                <a:gd name="T3" fmla="*/ 4 h 405"/>
                <a:gd name="T4" fmla="*/ 465 w 539"/>
                <a:gd name="T5" fmla="*/ 18 h 405"/>
                <a:gd name="T6" fmla="*/ 539 w 539"/>
                <a:gd name="T7" fmla="*/ 155 h 405"/>
                <a:gd name="T8" fmla="*/ 78 w 539"/>
                <a:gd name="T9" fmla="*/ 405 h 405"/>
                <a:gd name="T10" fmla="*/ 4 w 539"/>
                <a:gd name="T11" fmla="*/ 268 h 405"/>
                <a:gd name="T12" fmla="*/ 0 w 539"/>
                <a:gd name="T13" fmla="*/ 250 h 405"/>
                <a:gd name="T14" fmla="*/ 4 w 539"/>
                <a:gd name="T15" fmla="*/ 234 h 405"/>
                <a:gd name="T16" fmla="*/ 18 w 539"/>
                <a:gd name="T17" fmla="*/ 222 h 405"/>
                <a:gd name="T18" fmla="*/ 417 w 539"/>
                <a:gd name="T19" fmla="*/ 4 h 405"/>
                <a:gd name="T20" fmla="*/ 435 w 539"/>
                <a:gd name="T21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9" h="405">
                  <a:moveTo>
                    <a:pt x="435" y="0"/>
                  </a:moveTo>
                  <a:lnTo>
                    <a:pt x="451" y="4"/>
                  </a:lnTo>
                  <a:lnTo>
                    <a:pt x="465" y="18"/>
                  </a:lnTo>
                  <a:lnTo>
                    <a:pt x="539" y="155"/>
                  </a:lnTo>
                  <a:lnTo>
                    <a:pt x="78" y="405"/>
                  </a:lnTo>
                  <a:lnTo>
                    <a:pt x="4" y="268"/>
                  </a:lnTo>
                  <a:lnTo>
                    <a:pt x="0" y="250"/>
                  </a:lnTo>
                  <a:lnTo>
                    <a:pt x="4" y="234"/>
                  </a:lnTo>
                  <a:lnTo>
                    <a:pt x="18" y="222"/>
                  </a:lnTo>
                  <a:lnTo>
                    <a:pt x="417" y="4"/>
                  </a:lnTo>
                  <a:lnTo>
                    <a:pt x="435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42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" name="Freeform 142"/>
            <p:cNvSpPr>
              <a:spLocks/>
            </p:cNvSpPr>
            <p:nvPr/>
          </p:nvSpPr>
          <p:spPr bwMode="auto">
            <a:xfrm>
              <a:off x="2628524" y="4352925"/>
              <a:ext cx="1085850" cy="1058863"/>
            </a:xfrm>
            <a:custGeom>
              <a:avLst/>
              <a:gdLst>
                <a:gd name="T0" fmla="*/ 461 w 684"/>
                <a:gd name="T1" fmla="*/ 0 h 667"/>
                <a:gd name="T2" fmla="*/ 679 w 684"/>
                <a:gd name="T3" fmla="*/ 398 h 667"/>
                <a:gd name="T4" fmla="*/ 684 w 684"/>
                <a:gd name="T5" fmla="*/ 417 h 667"/>
                <a:gd name="T6" fmla="*/ 677 w 684"/>
                <a:gd name="T7" fmla="*/ 433 h 667"/>
                <a:gd name="T8" fmla="*/ 665 w 684"/>
                <a:gd name="T9" fmla="*/ 447 h 667"/>
                <a:gd name="T10" fmla="*/ 264 w 684"/>
                <a:gd name="T11" fmla="*/ 664 h 667"/>
                <a:gd name="T12" fmla="*/ 248 w 684"/>
                <a:gd name="T13" fmla="*/ 667 h 667"/>
                <a:gd name="T14" fmla="*/ 230 w 684"/>
                <a:gd name="T15" fmla="*/ 662 h 667"/>
                <a:gd name="T16" fmla="*/ 218 w 684"/>
                <a:gd name="T17" fmla="*/ 651 h 667"/>
                <a:gd name="T18" fmla="*/ 0 w 684"/>
                <a:gd name="T19" fmla="*/ 250 h 667"/>
                <a:gd name="T20" fmla="*/ 461 w 684"/>
                <a:gd name="T21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4" h="667">
                  <a:moveTo>
                    <a:pt x="461" y="0"/>
                  </a:moveTo>
                  <a:lnTo>
                    <a:pt x="679" y="398"/>
                  </a:lnTo>
                  <a:lnTo>
                    <a:pt x="684" y="417"/>
                  </a:lnTo>
                  <a:lnTo>
                    <a:pt x="677" y="433"/>
                  </a:lnTo>
                  <a:lnTo>
                    <a:pt x="665" y="447"/>
                  </a:lnTo>
                  <a:lnTo>
                    <a:pt x="264" y="664"/>
                  </a:lnTo>
                  <a:lnTo>
                    <a:pt x="248" y="667"/>
                  </a:lnTo>
                  <a:lnTo>
                    <a:pt x="230" y="662"/>
                  </a:lnTo>
                  <a:lnTo>
                    <a:pt x="218" y="651"/>
                  </a:lnTo>
                  <a:lnTo>
                    <a:pt x="0" y="250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42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141"/>
            <p:cNvSpPr>
              <a:spLocks/>
            </p:cNvSpPr>
            <p:nvPr/>
          </p:nvSpPr>
          <p:spPr bwMode="auto">
            <a:xfrm>
              <a:off x="2420938" y="4106863"/>
              <a:ext cx="855663" cy="642938"/>
            </a:xfrm>
            <a:custGeom>
              <a:avLst/>
              <a:gdLst>
                <a:gd name="T0" fmla="*/ 435 w 539"/>
                <a:gd name="T1" fmla="*/ 0 h 405"/>
                <a:gd name="T2" fmla="*/ 451 w 539"/>
                <a:gd name="T3" fmla="*/ 4 h 405"/>
                <a:gd name="T4" fmla="*/ 465 w 539"/>
                <a:gd name="T5" fmla="*/ 18 h 405"/>
                <a:gd name="T6" fmla="*/ 539 w 539"/>
                <a:gd name="T7" fmla="*/ 155 h 405"/>
                <a:gd name="T8" fmla="*/ 78 w 539"/>
                <a:gd name="T9" fmla="*/ 405 h 405"/>
                <a:gd name="T10" fmla="*/ 4 w 539"/>
                <a:gd name="T11" fmla="*/ 268 h 405"/>
                <a:gd name="T12" fmla="*/ 0 w 539"/>
                <a:gd name="T13" fmla="*/ 250 h 405"/>
                <a:gd name="T14" fmla="*/ 4 w 539"/>
                <a:gd name="T15" fmla="*/ 234 h 405"/>
                <a:gd name="T16" fmla="*/ 18 w 539"/>
                <a:gd name="T17" fmla="*/ 222 h 405"/>
                <a:gd name="T18" fmla="*/ 417 w 539"/>
                <a:gd name="T19" fmla="*/ 4 h 405"/>
                <a:gd name="T20" fmla="*/ 435 w 539"/>
                <a:gd name="T21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9" h="405">
                  <a:moveTo>
                    <a:pt x="435" y="0"/>
                  </a:moveTo>
                  <a:lnTo>
                    <a:pt x="451" y="4"/>
                  </a:lnTo>
                  <a:lnTo>
                    <a:pt x="465" y="18"/>
                  </a:lnTo>
                  <a:lnTo>
                    <a:pt x="539" y="155"/>
                  </a:lnTo>
                  <a:lnTo>
                    <a:pt x="78" y="405"/>
                  </a:lnTo>
                  <a:lnTo>
                    <a:pt x="4" y="268"/>
                  </a:lnTo>
                  <a:lnTo>
                    <a:pt x="0" y="250"/>
                  </a:lnTo>
                  <a:lnTo>
                    <a:pt x="4" y="234"/>
                  </a:lnTo>
                  <a:lnTo>
                    <a:pt x="18" y="222"/>
                  </a:lnTo>
                  <a:lnTo>
                    <a:pt x="417" y="4"/>
                  </a:lnTo>
                  <a:lnTo>
                    <a:pt x="435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142"/>
            <p:cNvSpPr>
              <a:spLocks/>
            </p:cNvSpPr>
            <p:nvPr/>
          </p:nvSpPr>
          <p:spPr bwMode="auto">
            <a:xfrm>
              <a:off x="2544763" y="4352925"/>
              <a:ext cx="1085850" cy="1058863"/>
            </a:xfrm>
            <a:custGeom>
              <a:avLst/>
              <a:gdLst>
                <a:gd name="T0" fmla="*/ 461 w 684"/>
                <a:gd name="T1" fmla="*/ 0 h 667"/>
                <a:gd name="T2" fmla="*/ 679 w 684"/>
                <a:gd name="T3" fmla="*/ 398 h 667"/>
                <a:gd name="T4" fmla="*/ 684 w 684"/>
                <a:gd name="T5" fmla="*/ 417 h 667"/>
                <a:gd name="T6" fmla="*/ 677 w 684"/>
                <a:gd name="T7" fmla="*/ 433 h 667"/>
                <a:gd name="T8" fmla="*/ 665 w 684"/>
                <a:gd name="T9" fmla="*/ 447 h 667"/>
                <a:gd name="T10" fmla="*/ 264 w 684"/>
                <a:gd name="T11" fmla="*/ 664 h 667"/>
                <a:gd name="T12" fmla="*/ 248 w 684"/>
                <a:gd name="T13" fmla="*/ 667 h 667"/>
                <a:gd name="T14" fmla="*/ 230 w 684"/>
                <a:gd name="T15" fmla="*/ 662 h 667"/>
                <a:gd name="T16" fmla="*/ 218 w 684"/>
                <a:gd name="T17" fmla="*/ 651 h 667"/>
                <a:gd name="T18" fmla="*/ 0 w 684"/>
                <a:gd name="T19" fmla="*/ 250 h 667"/>
                <a:gd name="T20" fmla="*/ 461 w 684"/>
                <a:gd name="T21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4" h="667">
                  <a:moveTo>
                    <a:pt x="461" y="0"/>
                  </a:moveTo>
                  <a:lnTo>
                    <a:pt x="679" y="398"/>
                  </a:lnTo>
                  <a:lnTo>
                    <a:pt x="684" y="417"/>
                  </a:lnTo>
                  <a:lnTo>
                    <a:pt x="677" y="433"/>
                  </a:lnTo>
                  <a:lnTo>
                    <a:pt x="665" y="447"/>
                  </a:lnTo>
                  <a:lnTo>
                    <a:pt x="264" y="664"/>
                  </a:lnTo>
                  <a:lnTo>
                    <a:pt x="248" y="667"/>
                  </a:lnTo>
                  <a:lnTo>
                    <a:pt x="230" y="662"/>
                  </a:lnTo>
                  <a:lnTo>
                    <a:pt x="218" y="651"/>
                  </a:lnTo>
                  <a:lnTo>
                    <a:pt x="0" y="250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143"/>
            <p:cNvSpPr>
              <a:spLocks/>
            </p:cNvSpPr>
            <p:nvPr/>
          </p:nvSpPr>
          <p:spPr bwMode="auto">
            <a:xfrm>
              <a:off x="2544763" y="4348163"/>
              <a:ext cx="731838" cy="404813"/>
            </a:xfrm>
            <a:custGeom>
              <a:avLst/>
              <a:gdLst>
                <a:gd name="T0" fmla="*/ 459 w 461"/>
                <a:gd name="T1" fmla="*/ 0 h 255"/>
                <a:gd name="T2" fmla="*/ 461 w 461"/>
                <a:gd name="T3" fmla="*/ 3 h 255"/>
                <a:gd name="T4" fmla="*/ 0 w 461"/>
                <a:gd name="T5" fmla="*/ 255 h 255"/>
                <a:gd name="T6" fmla="*/ 0 w 461"/>
                <a:gd name="T7" fmla="*/ 251 h 255"/>
                <a:gd name="T8" fmla="*/ 459 w 461"/>
                <a:gd name="T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1" h="255">
                  <a:moveTo>
                    <a:pt x="459" y="0"/>
                  </a:moveTo>
                  <a:lnTo>
                    <a:pt x="461" y="3"/>
                  </a:lnTo>
                  <a:lnTo>
                    <a:pt x="0" y="255"/>
                  </a:lnTo>
                  <a:lnTo>
                    <a:pt x="0" y="251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153"/>
            <p:cNvSpPr>
              <a:spLocks/>
            </p:cNvSpPr>
            <p:nvPr/>
          </p:nvSpPr>
          <p:spPr bwMode="auto">
            <a:xfrm>
              <a:off x="2490788" y="4191000"/>
              <a:ext cx="679450" cy="452438"/>
            </a:xfrm>
            <a:custGeom>
              <a:avLst/>
              <a:gdLst>
                <a:gd name="T0" fmla="*/ 387 w 428"/>
                <a:gd name="T1" fmla="*/ 0 h 285"/>
                <a:gd name="T2" fmla="*/ 391 w 428"/>
                <a:gd name="T3" fmla="*/ 2 h 285"/>
                <a:gd name="T4" fmla="*/ 393 w 428"/>
                <a:gd name="T5" fmla="*/ 7 h 285"/>
                <a:gd name="T6" fmla="*/ 426 w 428"/>
                <a:gd name="T7" fmla="*/ 65 h 285"/>
                <a:gd name="T8" fmla="*/ 428 w 428"/>
                <a:gd name="T9" fmla="*/ 72 h 285"/>
                <a:gd name="T10" fmla="*/ 426 w 428"/>
                <a:gd name="T11" fmla="*/ 76 h 285"/>
                <a:gd name="T12" fmla="*/ 424 w 428"/>
                <a:gd name="T13" fmla="*/ 81 h 285"/>
                <a:gd name="T14" fmla="*/ 48 w 428"/>
                <a:gd name="T15" fmla="*/ 285 h 285"/>
                <a:gd name="T16" fmla="*/ 41 w 428"/>
                <a:gd name="T17" fmla="*/ 285 h 285"/>
                <a:gd name="T18" fmla="*/ 37 w 428"/>
                <a:gd name="T19" fmla="*/ 285 h 285"/>
                <a:gd name="T20" fmla="*/ 34 w 428"/>
                <a:gd name="T21" fmla="*/ 280 h 285"/>
                <a:gd name="T22" fmla="*/ 2 w 428"/>
                <a:gd name="T23" fmla="*/ 220 h 285"/>
                <a:gd name="T24" fmla="*/ 0 w 428"/>
                <a:gd name="T25" fmla="*/ 215 h 285"/>
                <a:gd name="T26" fmla="*/ 2 w 428"/>
                <a:gd name="T27" fmla="*/ 211 h 285"/>
                <a:gd name="T28" fmla="*/ 4 w 428"/>
                <a:gd name="T29" fmla="*/ 206 h 285"/>
                <a:gd name="T30" fmla="*/ 380 w 428"/>
                <a:gd name="T31" fmla="*/ 2 h 285"/>
                <a:gd name="T32" fmla="*/ 387 w 428"/>
                <a:gd name="T33" fmla="*/ 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8" h="285">
                  <a:moveTo>
                    <a:pt x="387" y="0"/>
                  </a:moveTo>
                  <a:lnTo>
                    <a:pt x="391" y="2"/>
                  </a:lnTo>
                  <a:lnTo>
                    <a:pt x="393" y="7"/>
                  </a:lnTo>
                  <a:lnTo>
                    <a:pt x="426" y="65"/>
                  </a:lnTo>
                  <a:lnTo>
                    <a:pt x="428" y="72"/>
                  </a:lnTo>
                  <a:lnTo>
                    <a:pt x="426" y="76"/>
                  </a:lnTo>
                  <a:lnTo>
                    <a:pt x="424" y="81"/>
                  </a:lnTo>
                  <a:lnTo>
                    <a:pt x="48" y="285"/>
                  </a:lnTo>
                  <a:lnTo>
                    <a:pt x="41" y="285"/>
                  </a:lnTo>
                  <a:lnTo>
                    <a:pt x="37" y="285"/>
                  </a:lnTo>
                  <a:lnTo>
                    <a:pt x="34" y="280"/>
                  </a:lnTo>
                  <a:lnTo>
                    <a:pt x="2" y="220"/>
                  </a:lnTo>
                  <a:lnTo>
                    <a:pt x="0" y="215"/>
                  </a:lnTo>
                  <a:lnTo>
                    <a:pt x="2" y="211"/>
                  </a:lnTo>
                  <a:lnTo>
                    <a:pt x="4" y="206"/>
                  </a:lnTo>
                  <a:lnTo>
                    <a:pt x="380" y="2"/>
                  </a:lnTo>
                  <a:lnTo>
                    <a:pt x="387" y="0"/>
                  </a:lnTo>
                  <a:close/>
                </a:path>
              </a:pathLst>
            </a:custGeom>
            <a:solidFill>
              <a:srgbClr val="FCFDE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5" name="Group 284"/>
            <p:cNvGrpSpPr/>
            <p:nvPr/>
          </p:nvGrpSpPr>
          <p:grpSpPr>
            <a:xfrm>
              <a:off x="3159125" y="4503738"/>
              <a:ext cx="136526" cy="128588"/>
              <a:chOff x="3159125" y="4503738"/>
              <a:chExt cx="136526" cy="128588"/>
            </a:xfrm>
          </p:grpSpPr>
          <p:sp>
            <p:nvSpPr>
              <p:cNvPr id="212" name="Freeform 154"/>
              <p:cNvSpPr>
                <a:spLocks/>
              </p:cNvSpPr>
              <p:nvPr/>
            </p:nvSpPr>
            <p:spPr bwMode="auto">
              <a:xfrm>
                <a:off x="3163888" y="4510088"/>
                <a:ext cx="131763" cy="122238"/>
              </a:xfrm>
              <a:custGeom>
                <a:avLst/>
                <a:gdLst>
                  <a:gd name="T0" fmla="*/ 53 w 83"/>
                  <a:gd name="T1" fmla="*/ 0 h 77"/>
                  <a:gd name="T2" fmla="*/ 60 w 83"/>
                  <a:gd name="T3" fmla="*/ 0 h 77"/>
                  <a:gd name="T4" fmla="*/ 64 w 83"/>
                  <a:gd name="T5" fmla="*/ 3 h 77"/>
                  <a:gd name="T6" fmla="*/ 67 w 83"/>
                  <a:gd name="T7" fmla="*/ 7 h 77"/>
                  <a:gd name="T8" fmla="*/ 83 w 83"/>
                  <a:gd name="T9" fmla="*/ 33 h 77"/>
                  <a:gd name="T10" fmla="*/ 83 w 83"/>
                  <a:gd name="T11" fmla="*/ 40 h 77"/>
                  <a:gd name="T12" fmla="*/ 83 w 83"/>
                  <a:gd name="T13" fmla="*/ 44 h 77"/>
                  <a:gd name="T14" fmla="*/ 81 w 83"/>
                  <a:gd name="T15" fmla="*/ 49 h 77"/>
                  <a:gd name="T16" fmla="*/ 76 w 83"/>
                  <a:gd name="T17" fmla="*/ 54 h 77"/>
                  <a:gd name="T18" fmla="*/ 34 w 83"/>
                  <a:gd name="T19" fmla="*/ 77 h 77"/>
                  <a:gd name="T20" fmla="*/ 30 w 83"/>
                  <a:gd name="T21" fmla="*/ 77 h 77"/>
                  <a:gd name="T22" fmla="*/ 23 w 83"/>
                  <a:gd name="T23" fmla="*/ 77 h 77"/>
                  <a:gd name="T24" fmla="*/ 18 w 83"/>
                  <a:gd name="T25" fmla="*/ 75 h 77"/>
                  <a:gd name="T26" fmla="*/ 16 w 83"/>
                  <a:gd name="T27" fmla="*/ 70 h 77"/>
                  <a:gd name="T28" fmla="*/ 0 w 83"/>
                  <a:gd name="T29" fmla="*/ 42 h 77"/>
                  <a:gd name="T30" fmla="*/ 0 w 83"/>
                  <a:gd name="T31" fmla="*/ 37 h 77"/>
                  <a:gd name="T32" fmla="*/ 0 w 83"/>
                  <a:gd name="T33" fmla="*/ 33 h 77"/>
                  <a:gd name="T34" fmla="*/ 2 w 83"/>
                  <a:gd name="T35" fmla="*/ 28 h 77"/>
                  <a:gd name="T36" fmla="*/ 7 w 83"/>
                  <a:gd name="T37" fmla="*/ 24 h 77"/>
                  <a:gd name="T38" fmla="*/ 48 w 83"/>
                  <a:gd name="T39" fmla="*/ 0 h 77"/>
                  <a:gd name="T40" fmla="*/ 53 w 83"/>
                  <a:gd name="T41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3" h="77">
                    <a:moveTo>
                      <a:pt x="53" y="0"/>
                    </a:moveTo>
                    <a:lnTo>
                      <a:pt x="60" y="0"/>
                    </a:lnTo>
                    <a:lnTo>
                      <a:pt x="64" y="3"/>
                    </a:lnTo>
                    <a:lnTo>
                      <a:pt x="67" y="7"/>
                    </a:lnTo>
                    <a:lnTo>
                      <a:pt x="83" y="33"/>
                    </a:lnTo>
                    <a:lnTo>
                      <a:pt x="83" y="40"/>
                    </a:lnTo>
                    <a:lnTo>
                      <a:pt x="83" y="44"/>
                    </a:lnTo>
                    <a:lnTo>
                      <a:pt x="81" y="49"/>
                    </a:lnTo>
                    <a:lnTo>
                      <a:pt x="76" y="54"/>
                    </a:lnTo>
                    <a:lnTo>
                      <a:pt x="34" y="77"/>
                    </a:lnTo>
                    <a:lnTo>
                      <a:pt x="30" y="77"/>
                    </a:lnTo>
                    <a:lnTo>
                      <a:pt x="23" y="77"/>
                    </a:lnTo>
                    <a:lnTo>
                      <a:pt x="18" y="75"/>
                    </a:lnTo>
                    <a:lnTo>
                      <a:pt x="16" y="70"/>
                    </a:lnTo>
                    <a:lnTo>
                      <a:pt x="0" y="42"/>
                    </a:lnTo>
                    <a:lnTo>
                      <a:pt x="0" y="37"/>
                    </a:lnTo>
                    <a:lnTo>
                      <a:pt x="0" y="33"/>
                    </a:lnTo>
                    <a:lnTo>
                      <a:pt x="2" y="28"/>
                    </a:lnTo>
                    <a:lnTo>
                      <a:pt x="7" y="24"/>
                    </a:lnTo>
                    <a:lnTo>
                      <a:pt x="48" y="0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Freeform 155"/>
              <p:cNvSpPr>
                <a:spLocks/>
              </p:cNvSpPr>
              <p:nvPr/>
            </p:nvSpPr>
            <p:spPr bwMode="auto">
              <a:xfrm>
                <a:off x="3159125" y="4503738"/>
                <a:ext cx="136525" cy="125413"/>
              </a:xfrm>
              <a:custGeom>
                <a:avLst/>
                <a:gdLst>
                  <a:gd name="T0" fmla="*/ 56 w 86"/>
                  <a:gd name="T1" fmla="*/ 0 h 79"/>
                  <a:gd name="T2" fmla="*/ 61 w 86"/>
                  <a:gd name="T3" fmla="*/ 0 h 79"/>
                  <a:gd name="T4" fmla="*/ 65 w 86"/>
                  <a:gd name="T5" fmla="*/ 4 h 79"/>
                  <a:gd name="T6" fmla="*/ 70 w 86"/>
                  <a:gd name="T7" fmla="*/ 7 h 79"/>
                  <a:gd name="T8" fmla="*/ 84 w 86"/>
                  <a:gd name="T9" fmla="*/ 34 h 79"/>
                  <a:gd name="T10" fmla="*/ 86 w 86"/>
                  <a:gd name="T11" fmla="*/ 39 h 79"/>
                  <a:gd name="T12" fmla="*/ 84 w 86"/>
                  <a:gd name="T13" fmla="*/ 46 h 79"/>
                  <a:gd name="T14" fmla="*/ 81 w 86"/>
                  <a:gd name="T15" fmla="*/ 51 h 79"/>
                  <a:gd name="T16" fmla="*/ 79 w 86"/>
                  <a:gd name="T17" fmla="*/ 53 h 79"/>
                  <a:gd name="T18" fmla="*/ 35 w 86"/>
                  <a:gd name="T19" fmla="*/ 76 h 79"/>
                  <a:gd name="T20" fmla="*/ 30 w 86"/>
                  <a:gd name="T21" fmla="*/ 79 h 79"/>
                  <a:gd name="T22" fmla="*/ 26 w 86"/>
                  <a:gd name="T23" fmla="*/ 79 h 79"/>
                  <a:gd name="T24" fmla="*/ 21 w 86"/>
                  <a:gd name="T25" fmla="*/ 76 h 79"/>
                  <a:gd name="T26" fmla="*/ 16 w 86"/>
                  <a:gd name="T27" fmla="*/ 72 h 79"/>
                  <a:gd name="T28" fmla="*/ 3 w 86"/>
                  <a:gd name="T29" fmla="*/ 44 h 79"/>
                  <a:gd name="T30" fmla="*/ 0 w 86"/>
                  <a:gd name="T31" fmla="*/ 39 h 79"/>
                  <a:gd name="T32" fmla="*/ 0 w 86"/>
                  <a:gd name="T33" fmla="*/ 34 h 79"/>
                  <a:gd name="T34" fmla="*/ 3 w 86"/>
                  <a:gd name="T35" fmla="*/ 30 h 79"/>
                  <a:gd name="T36" fmla="*/ 7 w 86"/>
                  <a:gd name="T37" fmla="*/ 25 h 79"/>
                  <a:gd name="T38" fmla="*/ 49 w 86"/>
                  <a:gd name="T39" fmla="*/ 2 h 79"/>
                  <a:gd name="T40" fmla="*/ 56 w 86"/>
                  <a:gd name="T41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79">
                    <a:moveTo>
                      <a:pt x="56" y="0"/>
                    </a:moveTo>
                    <a:lnTo>
                      <a:pt x="61" y="0"/>
                    </a:lnTo>
                    <a:lnTo>
                      <a:pt x="65" y="4"/>
                    </a:lnTo>
                    <a:lnTo>
                      <a:pt x="70" y="7"/>
                    </a:lnTo>
                    <a:lnTo>
                      <a:pt x="84" y="34"/>
                    </a:lnTo>
                    <a:lnTo>
                      <a:pt x="86" y="39"/>
                    </a:lnTo>
                    <a:lnTo>
                      <a:pt x="84" y="46"/>
                    </a:lnTo>
                    <a:lnTo>
                      <a:pt x="81" y="51"/>
                    </a:lnTo>
                    <a:lnTo>
                      <a:pt x="79" y="53"/>
                    </a:lnTo>
                    <a:lnTo>
                      <a:pt x="35" y="76"/>
                    </a:lnTo>
                    <a:lnTo>
                      <a:pt x="30" y="79"/>
                    </a:lnTo>
                    <a:lnTo>
                      <a:pt x="26" y="79"/>
                    </a:lnTo>
                    <a:lnTo>
                      <a:pt x="21" y="76"/>
                    </a:lnTo>
                    <a:lnTo>
                      <a:pt x="16" y="72"/>
                    </a:lnTo>
                    <a:lnTo>
                      <a:pt x="3" y="44"/>
                    </a:lnTo>
                    <a:lnTo>
                      <a:pt x="0" y="39"/>
                    </a:lnTo>
                    <a:lnTo>
                      <a:pt x="0" y="34"/>
                    </a:lnTo>
                    <a:lnTo>
                      <a:pt x="3" y="30"/>
                    </a:lnTo>
                    <a:lnTo>
                      <a:pt x="7" y="25"/>
                    </a:lnTo>
                    <a:lnTo>
                      <a:pt x="49" y="2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Freeform 156"/>
              <p:cNvSpPr>
                <a:spLocks/>
              </p:cNvSpPr>
              <p:nvPr/>
            </p:nvSpPr>
            <p:spPr bwMode="auto">
              <a:xfrm>
                <a:off x="3184525" y="4557713"/>
                <a:ext cx="111125" cy="71438"/>
              </a:xfrm>
              <a:custGeom>
                <a:avLst/>
                <a:gdLst>
                  <a:gd name="T0" fmla="*/ 68 w 70"/>
                  <a:gd name="T1" fmla="*/ 0 h 45"/>
                  <a:gd name="T2" fmla="*/ 70 w 70"/>
                  <a:gd name="T3" fmla="*/ 5 h 45"/>
                  <a:gd name="T4" fmla="*/ 68 w 70"/>
                  <a:gd name="T5" fmla="*/ 12 h 45"/>
                  <a:gd name="T6" fmla="*/ 65 w 70"/>
                  <a:gd name="T7" fmla="*/ 17 h 45"/>
                  <a:gd name="T8" fmla="*/ 61 w 70"/>
                  <a:gd name="T9" fmla="*/ 21 h 45"/>
                  <a:gd name="T10" fmla="*/ 40 w 70"/>
                  <a:gd name="T11" fmla="*/ 31 h 45"/>
                  <a:gd name="T12" fmla="*/ 21 w 70"/>
                  <a:gd name="T13" fmla="*/ 42 h 45"/>
                  <a:gd name="T14" fmla="*/ 14 w 70"/>
                  <a:gd name="T15" fmla="*/ 45 h 45"/>
                  <a:gd name="T16" fmla="*/ 10 w 70"/>
                  <a:gd name="T17" fmla="*/ 45 h 45"/>
                  <a:gd name="T18" fmla="*/ 5 w 70"/>
                  <a:gd name="T19" fmla="*/ 42 h 45"/>
                  <a:gd name="T20" fmla="*/ 0 w 70"/>
                  <a:gd name="T21" fmla="*/ 38 h 45"/>
                  <a:gd name="T22" fmla="*/ 5 w 70"/>
                  <a:gd name="T23" fmla="*/ 42 h 45"/>
                  <a:gd name="T24" fmla="*/ 10 w 70"/>
                  <a:gd name="T25" fmla="*/ 45 h 45"/>
                  <a:gd name="T26" fmla="*/ 14 w 70"/>
                  <a:gd name="T27" fmla="*/ 45 h 45"/>
                  <a:gd name="T28" fmla="*/ 21 w 70"/>
                  <a:gd name="T29" fmla="*/ 42 h 45"/>
                  <a:gd name="T30" fmla="*/ 40 w 70"/>
                  <a:gd name="T31" fmla="*/ 31 h 45"/>
                  <a:gd name="T32" fmla="*/ 61 w 70"/>
                  <a:gd name="T33" fmla="*/ 19 h 45"/>
                  <a:gd name="T34" fmla="*/ 65 w 70"/>
                  <a:gd name="T35" fmla="*/ 17 h 45"/>
                  <a:gd name="T36" fmla="*/ 68 w 70"/>
                  <a:gd name="T37" fmla="*/ 12 h 45"/>
                  <a:gd name="T38" fmla="*/ 70 w 70"/>
                  <a:gd name="T39" fmla="*/ 5 h 45"/>
                  <a:gd name="T40" fmla="*/ 68 w 70"/>
                  <a:gd name="T4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0" h="45">
                    <a:moveTo>
                      <a:pt x="68" y="0"/>
                    </a:moveTo>
                    <a:lnTo>
                      <a:pt x="70" y="5"/>
                    </a:lnTo>
                    <a:lnTo>
                      <a:pt x="68" y="12"/>
                    </a:lnTo>
                    <a:lnTo>
                      <a:pt x="65" y="17"/>
                    </a:lnTo>
                    <a:lnTo>
                      <a:pt x="61" y="21"/>
                    </a:lnTo>
                    <a:lnTo>
                      <a:pt x="40" y="31"/>
                    </a:lnTo>
                    <a:lnTo>
                      <a:pt x="21" y="42"/>
                    </a:lnTo>
                    <a:lnTo>
                      <a:pt x="14" y="45"/>
                    </a:lnTo>
                    <a:lnTo>
                      <a:pt x="10" y="45"/>
                    </a:lnTo>
                    <a:lnTo>
                      <a:pt x="5" y="42"/>
                    </a:lnTo>
                    <a:lnTo>
                      <a:pt x="0" y="38"/>
                    </a:lnTo>
                    <a:lnTo>
                      <a:pt x="5" y="42"/>
                    </a:lnTo>
                    <a:lnTo>
                      <a:pt x="10" y="45"/>
                    </a:lnTo>
                    <a:lnTo>
                      <a:pt x="14" y="45"/>
                    </a:lnTo>
                    <a:lnTo>
                      <a:pt x="21" y="42"/>
                    </a:lnTo>
                    <a:lnTo>
                      <a:pt x="40" y="31"/>
                    </a:lnTo>
                    <a:lnTo>
                      <a:pt x="61" y="19"/>
                    </a:lnTo>
                    <a:lnTo>
                      <a:pt x="65" y="17"/>
                    </a:lnTo>
                    <a:lnTo>
                      <a:pt x="68" y="12"/>
                    </a:lnTo>
                    <a:lnTo>
                      <a:pt x="70" y="5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86" name="Group 285"/>
            <p:cNvGrpSpPr/>
            <p:nvPr/>
          </p:nvGrpSpPr>
          <p:grpSpPr>
            <a:xfrm>
              <a:off x="2733675" y="4602163"/>
              <a:ext cx="782638" cy="695325"/>
              <a:chOff x="2733675" y="4602163"/>
              <a:chExt cx="782638" cy="695325"/>
            </a:xfrm>
            <a:solidFill>
              <a:schemeClr val="bg1">
                <a:lumMod val="85000"/>
              </a:schemeClr>
            </a:solidFill>
          </p:grpSpPr>
          <p:sp>
            <p:nvSpPr>
              <p:cNvPr id="202" name="Freeform 144"/>
              <p:cNvSpPr>
                <a:spLocks/>
              </p:cNvSpPr>
              <p:nvPr/>
            </p:nvSpPr>
            <p:spPr bwMode="auto">
              <a:xfrm>
                <a:off x="2846388" y="5073650"/>
                <a:ext cx="136525" cy="120650"/>
              </a:xfrm>
              <a:custGeom>
                <a:avLst/>
                <a:gdLst>
                  <a:gd name="T0" fmla="*/ 56 w 86"/>
                  <a:gd name="T1" fmla="*/ 0 h 76"/>
                  <a:gd name="T2" fmla="*/ 61 w 86"/>
                  <a:gd name="T3" fmla="*/ 0 h 76"/>
                  <a:gd name="T4" fmla="*/ 65 w 86"/>
                  <a:gd name="T5" fmla="*/ 2 h 76"/>
                  <a:gd name="T6" fmla="*/ 70 w 86"/>
                  <a:gd name="T7" fmla="*/ 7 h 76"/>
                  <a:gd name="T8" fmla="*/ 84 w 86"/>
                  <a:gd name="T9" fmla="*/ 32 h 76"/>
                  <a:gd name="T10" fmla="*/ 86 w 86"/>
                  <a:gd name="T11" fmla="*/ 39 h 76"/>
                  <a:gd name="T12" fmla="*/ 86 w 86"/>
                  <a:gd name="T13" fmla="*/ 44 h 76"/>
                  <a:gd name="T14" fmla="*/ 81 w 86"/>
                  <a:gd name="T15" fmla="*/ 48 h 76"/>
                  <a:gd name="T16" fmla="*/ 79 w 86"/>
                  <a:gd name="T17" fmla="*/ 53 h 76"/>
                  <a:gd name="T18" fmla="*/ 35 w 86"/>
                  <a:gd name="T19" fmla="*/ 76 h 76"/>
                  <a:gd name="T20" fmla="*/ 30 w 86"/>
                  <a:gd name="T21" fmla="*/ 76 h 76"/>
                  <a:gd name="T22" fmla="*/ 26 w 86"/>
                  <a:gd name="T23" fmla="*/ 76 h 76"/>
                  <a:gd name="T24" fmla="*/ 21 w 86"/>
                  <a:gd name="T25" fmla="*/ 74 h 76"/>
                  <a:gd name="T26" fmla="*/ 17 w 86"/>
                  <a:gd name="T27" fmla="*/ 69 h 76"/>
                  <a:gd name="T28" fmla="*/ 3 w 86"/>
                  <a:gd name="T29" fmla="*/ 44 h 76"/>
                  <a:gd name="T30" fmla="*/ 0 w 86"/>
                  <a:gd name="T31" fmla="*/ 37 h 76"/>
                  <a:gd name="T32" fmla="*/ 0 w 86"/>
                  <a:gd name="T33" fmla="*/ 32 h 76"/>
                  <a:gd name="T34" fmla="*/ 3 w 86"/>
                  <a:gd name="T35" fmla="*/ 28 h 76"/>
                  <a:gd name="T36" fmla="*/ 7 w 86"/>
                  <a:gd name="T37" fmla="*/ 23 h 76"/>
                  <a:gd name="T38" fmla="*/ 51 w 86"/>
                  <a:gd name="T39" fmla="*/ 0 h 76"/>
                  <a:gd name="T40" fmla="*/ 56 w 86"/>
                  <a:gd name="T41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76">
                    <a:moveTo>
                      <a:pt x="56" y="0"/>
                    </a:moveTo>
                    <a:lnTo>
                      <a:pt x="61" y="0"/>
                    </a:lnTo>
                    <a:lnTo>
                      <a:pt x="65" y="2"/>
                    </a:lnTo>
                    <a:lnTo>
                      <a:pt x="70" y="7"/>
                    </a:lnTo>
                    <a:lnTo>
                      <a:pt x="84" y="32"/>
                    </a:lnTo>
                    <a:lnTo>
                      <a:pt x="86" y="39"/>
                    </a:lnTo>
                    <a:lnTo>
                      <a:pt x="86" y="44"/>
                    </a:lnTo>
                    <a:lnTo>
                      <a:pt x="81" y="48"/>
                    </a:lnTo>
                    <a:lnTo>
                      <a:pt x="79" y="53"/>
                    </a:lnTo>
                    <a:lnTo>
                      <a:pt x="35" y="76"/>
                    </a:lnTo>
                    <a:lnTo>
                      <a:pt x="30" y="76"/>
                    </a:lnTo>
                    <a:lnTo>
                      <a:pt x="26" y="76"/>
                    </a:lnTo>
                    <a:lnTo>
                      <a:pt x="21" y="74"/>
                    </a:lnTo>
                    <a:lnTo>
                      <a:pt x="17" y="69"/>
                    </a:lnTo>
                    <a:lnTo>
                      <a:pt x="3" y="44"/>
                    </a:lnTo>
                    <a:lnTo>
                      <a:pt x="0" y="37"/>
                    </a:lnTo>
                    <a:lnTo>
                      <a:pt x="0" y="32"/>
                    </a:lnTo>
                    <a:lnTo>
                      <a:pt x="3" y="28"/>
                    </a:lnTo>
                    <a:lnTo>
                      <a:pt x="7" y="23"/>
                    </a:lnTo>
                    <a:lnTo>
                      <a:pt x="51" y="0"/>
                    </a:lnTo>
                    <a:lnTo>
                      <a:pt x="5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Freeform 145"/>
              <p:cNvSpPr>
                <a:spLocks/>
              </p:cNvSpPr>
              <p:nvPr/>
            </p:nvSpPr>
            <p:spPr bwMode="auto">
              <a:xfrm>
                <a:off x="2968625" y="5006975"/>
                <a:ext cx="131763" cy="125413"/>
              </a:xfrm>
              <a:custGeom>
                <a:avLst/>
                <a:gdLst>
                  <a:gd name="T0" fmla="*/ 53 w 83"/>
                  <a:gd name="T1" fmla="*/ 0 h 79"/>
                  <a:gd name="T2" fmla="*/ 60 w 83"/>
                  <a:gd name="T3" fmla="*/ 0 h 79"/>
                  <a:gd name="T4" fmla="*/ 65 w 83"/>
                  <a:gd name="T5" fmla="*/ 2 h 79"/>
                  <a:gd name="T6" fmla="*/ 67 w 83"/>
                  <a:gd name="T7" fmla="*/ 7 h 79"/>
                  <a:gd name="T8" fmla="*/ 83 w 83"/>
                  <a:gd name="T9" fmla="*/ 35 h 79"/>
                  <a:gd name="T10" fmla="*/ 83 w 83"/>
                  <a:gd name="T11" fmla="*/ 39 h 79"/>
                  <a:gd name="T12" fmla="*/ 83 w 83"/>
                  <a:gd name="T13" fmla="*/ 44 h 79"/>
                  <a:gd name="T14" fmla="*/ 81 w 83"/>
                  <a:gd name="T15" fmla="*/ 49 h 79"/>
                  <a:gd name="T16" fmla="*/ 76 w 83"/>
                  <a:gd name="T17" fmla="*/ 53 h 79"/>
                  <a:gd name="T18" fmla="*/ 35 w 83"/>
                  <a:gd name="T19" fmla="*/ 76 h 79"/>
                  <a:gd name="T20" fmla="*/ 30 w 83"/>
                  <a:gd name="T21" fmla="*/ 79 h 79"/>
                  <a:gd name="T22" fmla="*/ 23 w 83"/>
                  <a:gd name="T23" fmla="*/ 76 h 79"/>
                  <a:gd name="T24" fmla="*/ 18 w 83"/>
                  <a:gd name="T25" fmla="*/ 74 h 79"/>
                  <a:gd name="T26" fmla="*/ 16 w 83"/>
                  <a:gd name="T27" fmla="*/ 70 h 79"/>
                  <a:gd name="T28" fmla="*/ 0 w 83"/>
                  <a:gd name="T29" fmla="*/ 44 h 79"/>
                  <a:gd name="T30" fmla="*/ 0 w 83"/>
                  <a:gd name="T31" fmla="*/ 37 h 79"/>
                  <a:gd name="T32" fmla="*/ 0 w 83"/>
                  <a:gd name="T33" fmla="*/ 32 h 79"/>
                  <a:gd name="T34" fmla="*/ 2 w 83"/>
                  <a:gd name="T35" fmla="*/ 28 h 79"/>
                  <a:gd name="T36" fmla="*/ 7 w 83"/>
                  <a:gd name="T37" fmla="*/ 26 h 79"/>
                  <a:gd name="T38" fmla="*/ 48 w 83"/>
                  <a:gd name="T39" fmla="*/ 2 h 79"/>
                  <a:gd name="T40" fmla="*/ 53 w 83"/>
                  <a:gd name="T41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3" h="79">
                    <a:moveTo>
                      <a:pt x="53" y="0"/>
                    </a:moveTo>
                    <a:lnTo>
                      <a:pt x="60" y="0"/>
                    </a:lnTo>
                    <a:lnTo>
                      <a:pt x="65" y="2"/>
                    </a:lnTo>
                    <a:lnTo>
                      <a:pt x="67" y="7"/>
                    </a:lnTo>
                    <a:lnTo>
                      <a:pt x="83" y="35"/>
                    </a:lnTo>
                    <a:lnTo>
                      <a:pt x="83" y="39"/>
                    </a:lnTo>
                    <a:lnTo>
                      <a:pt x="83" y="44"/>
                    </a:lnTo>
                    <a:lnTo>
                      <a:pt x="81" y="49"/>
                    </a:lnTo>
                    <a:lnTo>
                      <a:pt x="76" y="53"/>
                    </a:lnTo>
                    <a:lnTo>
                      <a:pt x="35" y="76"/>
                    </a:lnTo>
                    <a:lnTo>
                      <a:pt x="30" y="79"/>
                    </a:lnTo>
                    <a:lnTo>
                      <a:pt x="23" y="76"/>
                    </a:lnTo>
                    <a:lnTo>
                      <a:pt x="18" y="74"/>
                    </a:lnTo>
                    <a:lnTo>
                      <a:pt x="16" y="70"/>
                    </a:lnTo>
                    <a:lnTo>
                      <a:pt x="0" y="44"/>
                    </a:lnTo>
                    <a:lnTo>
                      <a:pt x="0" y="37"/>
                    </a:lnTo>
                    <a:lnTo>
                      <a:pt x="0" y="32"/>
                    </a:lnTo>
                    <a:lnTo>
                      <a:pt x="2" y="28"/>
                    </a:lnTo>
                    <a:lnTo>
                      <a:pt x="7" y="26"/>
                    </a:lnTo>
                    <a:lnTo>
                      <a:pt x="48" y="2"/>
                    </a:lnTo>
                    <a:lnTo>
                      <a:pt x="5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Freeform 146"/>
              <p:cNvSpPr>
                <a:spLocks/>
              </p:cNvSpPr>
              <p:nvPr/>
            </p:nvSpPr>
            <p:spPr bwMode="auto">
              <a:xfrm>
                <a:off x="3086100" y="4940300"/>
                <a:ext cx="136525" cy="125413"/>
              </a:xfrm>
              <a:custGeom>
                <a:avLst/>
                <a:gdLst>
                  <a:gd name="T0" fmla="*/ 56 w 86"/>
                  <a:gd name="T1" fmla="*/ 0 h 79"/>
                  <a:gd name="T2" fmla="*/ 60 w 86"/>
                  <a:gd name="T3" fmla="*/ 0 h 79"/>
                  <a:gd name="T4" fmla="*/ 65 w 86"/>
                  <a:gd name="T5" fmla="*/ 3 h 79"/>
                  <a:gd name="T6" fmla="*/ 69 w 86"/>
                  <a:gd name="T7" fmla="*/ 7 h 79"/>
                  <a:gd name="T8" fmla="*/ 83 w 86"/>
                  <a:gd name="T9" fmla="*/ 35 h 79"/>
                  <a:gd name="T10" fmla="*/ 86 w 86"/>
                  <a:gd name="T11" fmla="*/ 40 h 79"/>
                  <a:gd name="T12" fmla="*/ 86 w 86"/>
                  <a:gd name="T13" fmla="*/ 47 h 79"/>
                  <a:gd name="T14" fmla="*/ 83 w 86"/>
                  <a:gd name="T15" fmla="*/ 51 h 79"/>
                  <a:gd name="T16" fmla="*/ 79 w 86"/>
                  <a:gd name="T17" fmla="*/ 54 h 79"/>
                  <a:gd name="T18" fmla="*/ 35 w 86"/>
                  <a:gd name="T19" fmla="*/ 77 h 79"/>
                  <a:gd name="T20" fmla="*/ 30 w 86"/>
                  <a:gd name="T21" fmla="*/ 79 h 79"/>
                  <a:gd name="T22" fmla="*/ 25 w 86"/>
                  <a:gd name="T23" fmla="*/ 79 h 79"/>
                  <a:gd name="T24" fmla="*/ 21 w 86"/>
                  <a:gd name="T25" fmla="*/ 77 h 79"/>
                  <a:gd name="T26" fmla="*/ 16 w 86"/>
                  <a:gd name="T27" fmla="*/ 72 h 79"/>
                  <a:gd name="T28" fmla="*/ 2 w 86"/>
                  <a:gd name="T29" fmla="*/ 44 h 79"/>
                  <a:gd name="T30" fmla="*/ 0 w 86"/>
                  <a:gd name="T31" fmla="*/ 40 h 79"/>
                  <a:gd name="T32" fmla="*/ 0 w 86"/>
                  <a:gd name="T33" fmla="*/ 33 h 79"/>
                  <a:gd name="T34" fmla="*/ 5 w 86"/>
                  <a:gd name="T35" fmla="*/ 28 h 79"/>
                  <a:gd name="T36" fmla="*/ 7 w 86"/>
                  <a:gd name="T37" fmla="*/ 26 h 79"/>
                  <a:gd name="T38" fmla="*/ 51 w 86"/>
                  <a:gd name="T39" fmla="*/ 3 h 79"/>
                  <a:gd name="T40" fmla="*/ 56 w 86"/>
                  <a:gd name="T41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79">
                    <a:moveTo>
                      <a:pt x="56" y="0"/>
                    </a:moveTo>
                    <a:lnTo>
                      <a:pt x="60" y="0"/>
                    </a:lnTo>
                    <a:lnTo>
                      <a:pt x="65" y="3"/>
                    </a:lnTo>
                    <a:lnTo>
                      <a:pt x="69" y="7"/>
                    </a:lnTo>
                    <a:lnTo>
                      <a:pt x="83" y="35"/>
                    </a:lnTo>
                    <a:lnTo>
                      <a:pt x="86" y="40"/>
                    </a:lnTo>
                    <a:lnTo>
                      <a:pt x="86" y="47"/>
                    </a:lnTo>
                    <a:lnTo>
                      <a:pt x="83" y="51"/>
                    </a:lnTo>
                    <a:lnTo>
                      <a:pt x="79" y="54"/>
                    </a:lnTo>
                    <a:lnTo>
                      <a:pt x="35" y="77"/>
                    </a:lnTo>
                    <a:lnTo>
                      <a:pt x="30" y="79"/>
                    </a:lnTo>
                    <a:lnTo>
                      <a:pt x="25" y="79"/>
                    </a:lnTo>
                    <a:lnTo>
                      <a:pt x="21" y="77"/>
                    </a:lnTo>
                    <a:lnTo>
                      <a:pt x="16" y="72"/>
                    </a:lnTo>
                    <a:lnTo>
                      <a:pt x="2" y="44"/>
                    </a:lnTo>
                    <a:lnTo>
                      <a:pt x="0" y="40"/>
                    </a:lnTo>
                    <a:lnTo>
                      <a:pt x="0" y="33"/>
                    </a:lnTo>
                    <a:lnTo>
                      <a:pt x="5" y="28"/>
                    </a:lnTo>
                    <a:lnTo>
                      <a:pt x="7" y="26"/>
                    </a:lnTo>
                    <a:lnTo>
                      <a:pt x="51" y="3"/>
                    </a:lnTo>
                    <a:lnTo>
                      <a:pt x="5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Freeform 147"/>
              <p:cNvSpPr>
                <a:spLocks/>
              </p:cNvSpPr>
              <p:nvPr/>
            </p:nvSpPr>
            <p:spPr bwMode="auto">
              <a:xfrm>
                <a:off x="3325813" y="4811713"/>
                <a:ext cx="134938" cy="122238"/>
              </a:xfrm>
              <a:custGeom>
                <a:avLst/>
                <a:gdLst>
                  <a:gd name="T0" fmla="*/ 55 w 85"/>
                  <a:gd name="T1" fmla="*/ 0 h 77"/>
                  <a:gd name="T2" fmla="*/ 60 w 85"/>
                  <a:gd name="T3" fmla="*/ 0 h 77"/>
                  <a:gd name="T4" fmla="*/ 64 w 85"/>
                  <a:gd name="T5" fmla="*/ 3 h 77"/>
                  <a:gd name="T6" fmla="*/ 69 w 85"/>
                  <a:gd name="T7" fmla="*/ 7 h 77"/>
                  <a:gd name="T8" fmla="*/ 83 w 85"/>
                  <a:gd name="T9" fmla="*/ 33 h 77"/>
                  <a:gd name="T10" fmla="*/ 85 w 85"/>
                  <a:gd name="T11" fmla="*/ 40 h 77"/>
                  <a:gd name="T12" fmla="*/ 85 w 85"/>
                  <a:gd name="T13" fmla="*/ 44 h 77"/>
                  <a:gd name="T14" fmla="*/ 83 w 85"/>
                  <a:gd name="T15" fmla="*/ 49 h 77"/>
                  <a:gd name="T16" fmla="*/ 78 w 85"/>
                  <a:gd name="T17" fmla="*/ 54 h 77"/>
                  <a:gd name="T18" fmla="*/ 37 w 85"/>
                  <a:gd name="T19" fmla="*/ 77 h 77"/>
                  <a:gd name="T20" fmla="*/ 30 w 85"/>
                  <a:gd name="T21" fmla="*/ 77 h 77"/>
                  <a:gd name="T22" fmla="*/ 25 w 85"/>
                  <a:gd name="T23" fmla="*/ 77 h 77"/>
                  <a:gd name="T24" fmla="*/ 20 w 85"/>
                  <a:gd name="T25" fmla="*/ 74 h 77"/>
                  <a:gd name="T26" fmla="*/ 18 w 85"/>
                  <a:gd name="T27" fmla="*/ 70 h 77"/>
                  <a:gd name="T28" fmla="*/ 2 w 85"/>
                  <a:gd name="T29" fmla="*/ 42 h 77"/>
                  <a:gd name="T30" fmla="*/ 0 w 85"/>
                  <a:gd name="T31" fmla="*/ 37 h 77"/>
                  <a:gd name="T32" fmla="*/ 2 w 85"/>
                  <a:gd name="T33" fmla="*/ 33 h 77"/>
                  <a:gd name="T34" fmla="*/ 4 w 85"/>
                  <a:gd name="T35" fmla="*/ 28 h 77"/>
                  <a:gd name="T36" fmla="*/ 9 w 85"/>
                  <a:gd name="T37" fmla="*/ 23 h 77"/>
                  <a:gd name="T38" fmla="*/ 51 w 85"/>
                  <a:gd name="T39" fmla="*/ 0 h 77"/>
                  <a:gd name="T40" fmla="*/ 55 w 85"/>
                  <a:gd name="T41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5" h="77">
                    <a:moveTo>
                      <a:pt x="55" y="0"/>
                    </a:moveTo>
                    <a:lnTo>
                      <a:pt x="60" y="0"/>
                    </a:lnTo>
                    <a:lnTo>
                      <a:pt x="64" y="3"/>
                    </a:lnTo>
                    <a:lnTo>
                      <a:pt x="69" y="7"/>
                    </a:lnTo>
                    <a:lnTo>
                      <a:pt x="83" y="33"/>
                    </a:lnTo>
                    <a:lnTo>
                      <a:pt x="85" y="40"/>
                    </a:lnTo>
                    <a:lnTo>
                      <a:pt x="85" y="44"/>
                    </a:lnTo>
                    <a:lnTo>
                      <a:pt x="83" y="49"/>
                    </a:lnTo>
                    <a:lnTo>
                      <a:pt x="78" y="54"/>
                    </a:lnTo>
                    <a:lnTo>
                      <a:pt x="37" y="77"/>
                    </a:lnTo>
                    <a:lnTo>
                      <a:pt x="30" y="77"/>
                    </a:lnTo>
                    <a:lnTo>
                      <a:pt x="25" y="77"/>
                    </a:lnTo>
                    <a:lnTo>
                      <a:pt x="20" y="74"/>
                    </a:lnTo>
                    <a:lnTo>
                      <a:pt x="18" y="70"/>
                    </a:lnTo>
                    <a:lnTo>
                      <a:pt x="2" y="42"/>
                    </a:lnTo>
                    <a:lnTo>
                      <a:pt x="0" y="37"/>
                    </a:lnTo>
                    <a:lnTo>
                      <a:pt x="2" y="33"/>
                    </a:lnTo>
                    <a:lnTo>
                      <a:pt x="4" y="28"/>
                    </a:lnTo>
                    <a:lnTo>
                      <a:pt x="9" y="23"/>
                    </a:lnTo>
                    <a:lnTo>
                      <a:pt x="51" y="0"/>
                    </a:lnTo>
                    <a:lnTo>
                      <a:pt x="5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Freeform 148"/>
              <p:cNvSpPr>
                <a:spLocks/>
              </p:cNvSpPr>
              <p:nvPr/>
            </p:nvSpPr>
            <p:spPr bwMode="auto">
              <a:xfrm>
                <a:off x="2901950" y="5172075"/>
                <a:ext cx="136525" cy="125413"/>
              </a:xfrm>
              <a:custGeom>
                <a:avLst/>
                <a:gdLst>
                  <a:gd name="T0" fmla="*/ 56 w 86"/>
                  <a:gd name="T1" fmla="*/ 0 h 79"/>
                  <a:gd name="T2" fmla="*/ 60 w 86"/>
                  <a:gd name="T3" fmla="*/ 3 h 79"/>
                  <a:gd name="T4" fmla="*/ 65 w 86"/>
                  <a:gd name="T5" fmla="*/ 5 h 79"/>
                  <a:gd name="T6" fmla="*/ 70 w 86"/>
                  <a:gd name="T7" fmla="*/ 7 h 79"/>
                  <a:gd name="T8" fmla="*/ 84 w 86"/>
                  <a:gd name="T9" fmla="*/ 35 h 79"/>
                  <a:gd name="T10" fmla="*/ 86 w 86"/>
                  <a:gd name="T11" fmla="*/ 40 h 79"/>
                  <a:gd name="T12" fmla="*/ 86 w 86"/>
                  <a:gd name="T13" fmla="*/ 47 h 79"/>
                  <a:gd name="T14" fmla="*/ 84 w 86"/>
                  <a:gd name="T15" fmla="*/ 51 h 79"/>
                  <a:gd name="T16" fmla="*/ 79 w 86"/>
                  <a:gd name="T17" fmla="*/ 54 h 79"/>
                  <a:gd name="T18" fmla="*/ 35 w 86"/>
                  <a:gd name="T19" fmla="*/ 77 h 79"/>
                  <a:gd name="T20" fmla="*/ 30 w 86"/>
                  <a:gd name="T21" fmla="*/ 79 h 79"/>
                  <a:gd name="T22" fmla="*/ 26 w 86"/>
                  <a:gd name="T23" fmla="*/ 79 h 79"/>
                  <a:gd name="T24" fmla="*/ 21 w 86"/>
                  <a:gd name="T25" fmla="*/ 77 h 79"/>
                  <a:gd name="T26" fmla="*/ 16 w 86"/>
                  <a:gd name="T27" fmla="*/ 72 h 79"/>
                  <a:gd name="T28" fmla="*/ 2 w 86"/>
                  <a:gd name="T29" fmla="*/ 44 h 79"/>
                  <a:gd name="T30" fmla="*/ 0 w 86"/>
                  <a:gd name="T31" fmla="*/ 40 h 79"/>
                  <a:gd name="T32" fmla="*/ 0 w 86"/>
                  <a:gd name="T33" fmla="*/ 35 h 79"/>
                  <a:gd name="T34" fmla="*/ 2 w 86"/>
                  <a:gd name="T35" fmla="*/ 30 h 79"/>
                  <a:gd name="T36" fmla="*/ 7 w 86"/>
                  <a:gd name="T37" fmla="*/ 26 h 79"/>
                  <a:gd name="T38" fmla="*/ 51 w 86"/>
                  <a:gd name="T39" fmla="*/ 3 h 79"/>
                  <a:gd name="T40" fmla="*/ 56 w 86"/>
                  <a:gd name="T41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79">
                    <a:moveTo>
                      <a:pt x="56" y="0"/>
                    </a:moveTo>
                    <a:lnTo>
                      <a:pt x="60" y="3"/>
                    </a:lnTo>
                    <a:lnTo>
                      <a:pt x="65" y="5"/>
                    </a:lnTo>
                    <a:lnTo>
                      <a:pt x="70" y="7"/>
                    </a:lnTo>
                    <a:lnTo>
                      <a:pt x="84" y="35"/>
                    </a:lnTo>
                    <a:lnTo>
                      <a:pt x="86" y="40"/>
                    </a:lnTo>
                    <a:lnTo>
                      <a:pt x="86" y="47"/>
                    </a:lnTo>
                    <a:lnTo>
                      <a:pt x="84" y="51"/>
                    </a:lnTo>
                    <a:lnTo>
                      <a:pt x="79" y="54"/>
                    </a:lnTo>
                    <a:lnTo>
                      <a:pt x="35" y="77"/>
                    </a:lnTo>
                    <a:lnTo>
                      <a:pt x="30" y="79"/>
                    </a:lnTo>
                    <a:lnTo>
                      <a:pt x="26" y="79"/>
                    </a:lnTo>
                    <a:lnTo>
                      <a:pt x="21" y="77"/>
                    </a:lnTo>
                    <a:lnTo>
                      <a:pt x="16" y="72"/>
                    </a:lnTo>
                    <a:lnTo>
                      <a:pt x="2" y="44"/>
                    </a:lnTo>
                    <a:lnTo>
                      <a:pt x="0" y="40"/>
                    </a:lnTo>
                    <a:lnTo>
                      <a:pt x="0" y="35"/>
                    </a:lnTo>
                    <a:lnTo>
                      <a:pt x="2" y="30"/>
                    </a:lnTo>
                    <a:lnTo>
                      <a:pt x="7" y="26"/>
                    </a:lnTo>
                    <a:lnTo>
                      <a:pt x="51" y="3"/>
                    </a:lnTo>
                    <a:lnTo>
                      <a:pt x="5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Freeform 149"/>
              <p:cNvSpPr>
                <a:spLocks/>
              </p:cNvSpPr>
              <p:nvPr/>
            </p:nvSpPr>
            <p:spPr bwMode="auto">
              <a:xfrm>
                <a:off x="3024188" y="5110163"/>
                <a:ext cx="131763" cy="120650"/>
              </a:xfrm>
              <a:custGeom>
                <a:avLst/>
                <a:gdLst>
                  <a:gd name="T0" fmla="*/ 53 w 83"/>
                  <a:gd name="T1" fmla="*/ 0 h 76"/>
                  <a:gd name="T2" fmla="*/ 60 w 83"/>
                  <a:gd name="T3" fmla="*/ 0 h 76"/>
                  <a:gd name="T4" fmla="*/ 64 w 83"/>
                  <a:gd name="T5" fmla="*/ 2 h 76"/>
                  <a:gd name="T6" fmla="*/ 67 w 83"/>
                  <a:gd name="T7" fmla="*/ 7 h 76"/>
                  <a:gd name="T8" fmla="*/ 83 w 83"/>
                  <a:gd name="T9" fmla="*/ 32 h 76"/>
                  <a:gd name="T10" fmla="*/ 83 w 83"/>
                  <a:gd name="T11" fmla="*/ 39 h 76"/>
                  <a:gd name="T12" fmla="*/ 83 w 83"/>
                  <a:gd name="T13" fmla="*/ 44 h 76"/>
                  <a:gd name="T14" fmla="*/ 81 w 83"/>
                  <a:gd name="T15" fmla="*/ 49 h 76"/>
                  <a:gd name="T16" fmla="*/ 76 w 83"/>
                  <a:gd name="T17" fmla="*/ 53 h 76"/>
                  <a:gd name="T18" fmla="*/ 34 w 83"/>
                  <a:gd name="T19" fmla="*/ 76 h 76"/>
                  <a:gd name="T20" fmla="*/ 30 w 83"/>
                  <a:gd name="T21" fmla="*/ 76 h 76"/>
                  <a:gd name="T22" fmla="*/ 23 w 83"/>
                  <a:gd name="T23" fmla="*/ 76 h 76"/>
                  <a:gd name="T24" fmla="*/ 18 w 83"/>
                  <a:gd name="T25" fmla="*/ 74 h 76"/>
                  <a:gd name="T26" fmla="*/ 16 w 83"/>
                  <a:gd name="T27" fmla="*/ 69 h 76"/>
                  <a:gd name="T28" fmla="*/ 0 w 83"/>
                  <a:gd name="T29" fmla="*/ 42 h 76"/>
                  <a:gd name="T30" fmla="*/ 0 w 83"/>
                  <a:gd name="T31" fmla="*/ 37 h 76"/>
                  <a:gd name="T32" fmla="*/ 0 w 83"/>
                  <a:gd name="T33" fmla="*/ 32 h 76"/>
                  <a:gd name="T34" fmla="*/ 2 w 83"/>
                  <a:gd name="T35" fmla="*/ 28 h 76"/>
                  <a:gd name="T36" fmla="*/ 7 w 83"/>
                  <a:gd name="T37" fmla="*/ 23 h 76"/>
                  <a:gd name="T38" fmla="*/ 48 w 83"/>
                  <a:gd name="T39" fmla="*/ 0 h 76"/>
                  <a:gd name="T40" fmla="*/ 53 w 83"/>
                  <a:gd name="T41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3" h="76">
                    <a:moveTo>
                      <a:pt x="53" y="0"/>
                    </a:moveTo>
                    <a:lnTo>
                      <a:pt x="60" y="0"/>
                    </a:lnTo>
                    <a:lnTo>
                      <a:pt x="64" y="2"/>
                    </a:lnTo>
                    <a:lnTo>
                      <a:pt x="67" y="7"/>
                    </a:lnTo>
                    <a:lnTo>
                      <a:pt x="83" y="32"/>
                    </a:lnTo>
                    <a:lnTo>
                      <a:pt x="83" y="39"/>
                    </a:lnTo>
                    <a:lnTo>
                      <a:pt x="83" y="44"/>
                    </a:lnTo>
                    <a:lnTo>
                      <a:pt x="81" y="49"/>
                    </a:lnTo>
                    <a:lnTo>
                      <a:pt x="76" y="53"/>
                    </a:lnTo>
                    <a:lnTo>
                      <a:pt x="34" y="76"/>
                    </a:lnTo>
                    <a:lnTo>
                      <a:pt x="30" y="76"/>
                    </a:lnTo>
                    <a:lnTo>
                      <a:pt x="23" y="76"/>
                    </a:lnTo>
                    <a:lnTo>
                      <a:pt x="18" y="74"/>
                    </a:lnTo>
                    <a:lnTo>
                      <a:pt x="16" y="69"/>
                    </a:lnTo>
                    <a:lnTo>
                      <a:pt x="0" y="42"/>
                    </a:lnTo>
                    <a:lnTo>
                      <a:pt x="0" y="37"/>
                    </a:lnTo>
                    <a:lnTo>
                      <a:pt x="0" y="32"/>
                    </a:lnTo>
                    <a:lnTo>
                      <a:pt x="2" y="28"/>
                    </a:lnTo>
                    <a:lnTo>
                      <a:pt x="7" y="23"/>
                    </a:lnTo>
                    <a:lnTo>
                      <a:pt x="48" y="0"/>
                    </a:lnTo>
                    <a:lnTo>
                      <a:pt x="5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Freeform 150"/>
              <p:cNvSpPr>
                <a:spLocks/>
              </p:cNvSpPr>
              <p:nvPr/>
            </p:nvSpPr>
            <p:spPr bwMode="auto">
              <a:xfrm>
                <a:off x="3141663" y="5043488"/>
                <a:ext cx="134938" cy="122238"/>
              </a:xfrm>
              <a:custGeom>
                <a:avLst/>
                <a:gdLst>
                  <a:gd name="T0" fmla="*/ 55 w 85"/>
                  <a:gd name="T1" fmla="*/ 0 h 77"/>
                  <a:gd name="T2" fmla="*/ 60 w 85"/>
                  <a:gd name="T3" fmla="*/ 0 h 77"/>
                  <a:gd name="T4" fmla="*/ 65 w 85"/>
                  <a:gd name="T5" fmla="*/ 3 h 77"/>
                  <a:gd name="T6" fmla="*/ 69 w 85"/>
                  <a:gd name="T7" fmla="*/ 7 h 77"/>
                  <a:gd name="T8" fmla="*/ 83 w 85"/>
                  <a:gd name="T9" fmla="*/ 35 h 77"/>
                  <a:gd name="T10" fmla="*/ 85 w 85"/>
                  <a:gd name="T11" fmla="*/ 40 h 77"/>
                  <a:gd name="T12" fmla="*/ 85 w 85"/>
                  <a:gd name="T13" fmla="*/ 44 h 77"/>
                  <a:gd name="T14" fmla="*/ 83 w 85"/>
                  <a:gd name="T15" fmla="*/ 49 h 77"/>
                  <a:gd name="T16" fmla="*/ 78 w 85"/>
                  <a:gd name="T17" fmla="*/ 53 h 77"/>
                  <a:gd name="T18" fmla="*/ 37 w 85"/>
                  <a:gd name="T19" fmla="*/ 77 h 77"/>
                  <a:gd name="T20" fmla="*/ 30 w 85"/>
                  <a:gd name="T21" fmla="*/ 77 h 77"/>
                  <a:gd name="T22" fmla="*/ 25 w 85"/>
                  <a:gd name="T23" fmla="*/ 77 h 77"/>
                  <a:gd name="T24" fmla="*/ 21 w 85"/>
                  <a:gd name="T25" fmla="*/ 74 h 77"/>
                  <a:gd name="T26" fmla="*/ 16 w 85"/>
                  <a:gd name="T27" fmla="*/ 70 h 77"/>
                  <a:gd name="T28" fmla="*/ 2 w 85"/>
                  <a:gd name="T29" fmla="*/ 44 h 77"/>
                  <a:gd name="T30" fmla="*/ 0 w 85"/>
                  <a:gd name="T31" fmla="*/ 37 h 77"/>
                  <a:gd name="T32" fmla="*/ 2 w 85"/>
                  <a:gd name="T33" fmla="*/ 33 h 77"/>
                  <a:gd name="T34" fmla="*/ 4 w 85"/>
                  <a:gd name="T35" fmla="*/ 28 h 77"/>
                  <a:gd name="T36" fmla="*/ 7 w 85"/>
                  <a:gd name="T37" fmla="*/ 26 h 77"/>
                  <a:gd name="T38" fmla="*/ 51 w 85"/>
                  <a:gd name="T39" fmla="*/ 3 h 77"/>
                  <a:gd name="T40" fmla="*/ 55 w 85"/>
                  <a:gd name="T41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5" h="77">
                    <a:moveTo>
                      <a:pt x="55" y="0"/>
                    </a:moveTo>
                    <a:lnTo>
                      <a:pt x="60" y="0"/>
                    </a:lnTo>
                    <a:lnTo>
                      <a:pt x="65" y="3"/>
                    </a:lnTo>
                    <a:lnTo>
                      <a:pt x="69" y="7"/>
                    </a:lnTo>
                    <a:lnTo>
                      <a:pt x="83" y="35"/>
                    </a:lnTo>
                    <a:lnTo>
                      <a:pt x="85" y="40"/>
                    </a:lnTo>
                    <a:lnTo>
                      <a:pt x="85" y="44"/>
                    </a:lnTo>
                    <a:lnTo>
                      <a:pt x="83" y="49"/>
                    </a:lnTo>
                    <a:lnTo>
                      <a:pt x="78" y="53"/>
                    </a:lnTo>
                    <a:lnTo>
                      <a:pt x="37" y="77"/>
                    </a:lnTo>
                    <a:lnTo>
                      <a:pt x="30" y="77"/>
                    </a:lnTo>
                    <a:lnTo>
                      <a:pt x="25" y="77"/>
                    </a:lnTo>
                    <a:lnTo>
                      <a:pt x="21" y="74"/>
                    </a:lnTo>
                    <a:lnTo>
                      <a:pt x="16" y="70"/>
                    </a:lnTo>
                    <a:lnTo>
                      <a:pt x="2" y="44"/>
                    </a:lnTo>
                    <a:lnTo>
                      <a:pt x="0" y="37"/>
                    </a:lnTo>
                    <a:lnTo>
                      <a:pt x="2" y="33"/>
                    </a:lnTo>
                    <a:lnTo>
                      <a:pt x="4" y="28"/>
                    </a:lnTo>
                    <a:lnTo>
                      <a:pt x="7" y="26"/>
                    </a:lnTo>
                    <a:lnTo>
                      <a:pt x="51" y="3"/>
                    </a:lnTo>
                    <a:lnTo>
                      <a:pt x="5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Freeform 151"/>
              <p:cNvSpPr>
                <a:spLocks/>
              </p:cNvSpPr>
              <p:nvPr/>
            </p:nvSpPr>
            <p:spPr bwMode="auto">
              <a:xfrm>
                <a:off x="3206750" y="4875213"/>
                <a:ext cx="192088" cy="227013"/>
              </a:xfrm>
              <a:custGeom>
                <a:avLst/>
                <a:gdLst>
                  <a:gd name="T0" fmla="*/ 56 w 121"/>
                  <a:gd name="T1" fmla="*/ 0 h 143"/>
                  <a:gd name="T2" fmla="*/ 61 w 121"/>
                  <a:gd name="T3" fmla="*/ 2 h 143"/>
                  <a:gd name="T4" fmla="*/ 65 w 121"/>
                  <a:gd name="T5" fmla="*/ 4 h 143"/>
                  <a:gd name="T6" fmla="*/ 68 w 121"/>
                  <a:gd name="T7" fmla="*/ 9 h 143"/>
                  <a:gd name="T8" fmla="*/ 119 w 121"/>
                  <a:gd name="T9" fmla="*/ 99 h 143"/>
                  <a:gd name="T10" fmla="*/ 121 w 121"/>
                  <a:gd name="T11" fmla="*/ 104 h 143"/>
                  <a:gd name="T12" fmla="*/ 119 w 121"/>
                  <a:gd name="T13" fmla="*/ 109 h 143"/>
                  <a:gd name="T14" fmla="*/ 116 w 121"/>
                  <a:gd name="T15" fmla="*/ 115 h 143"/>
                  <a:gd name="T16" fmla="*/ 112 w 121"/>
                  <a:gd name="T17" fmla="*/ 118 h 143"/>
                  <a:gd name="T18" fmla="*/ 70 w 121"/>
                  <a:gd name="T19" fmla="*/ 141 h 143"/>
                  <a:gd name="T20" fmla="*/ 65 w 121"/>
                  <a:gd name="T21" fmla="*/ 143 h 143"/>
                  <a:gd name="T22" fmla="*/ 61 w 121"/>
                  <a:gd name="T23" fmla="*/ 143 h 143"/>
                  <a:gd name="T24" fmla="*/ 56 w 121"/>
                  <a:gd name="T25" fmla="*/ 139 h 143"/>
                  <a:gd name="T26" fmla="*/ 51 w 121"/>
                  <a:gd name="T27" fmla="*/ 136 h 143"/>
                  <a:gd name="T28" fmla="*/ 3 w 121"/>
                  <a:gd name="T29" fmla="*/ 44 h 143"/>
                  <a:gd name="T30" fmla="*/ 0 w 121"/>
                  <a:gd name="T31" fmla="*/ 39 h 143"/>
                  <a:gd name="T32" fmla="*/ 0 w 121"/>
                  <a:gd name="T33" fmla="*/ 34 h 143"/>
                  <a:gd name="T34" fmla="*/ 3 w 121"/>
                  <a:gd name="T35" fmla="*/ 30 h 143"/>
                  <a:gd name="T36" fmla="*/ 7 w 121"/>
                  <a:gd name="T37" fmla="*/ 25 h 143"/>
                  <a:gd name="T38" fmla="*/ 49 w 121"/>
                  <a:gd name="T39" fmla="*/ 2 h 143"/>
                  <a:gd name="T40" fmla="*/ 56 w 121"/>
                  <a:gd name="T41" fmla="*/ 0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1" h="143">
                    <a:moveTo>
                      <a:pt x="56" y="0"/>
                    </a:moveTo>
                    <a:lnTo>
                      <a:pt x="61" y="2"/>
                    </a:lnTo>
                    <a:lnTo>
                      <a:pt x="65" y="4"/>
                    </a:lnTo>
                    <a:lnTo>
                      <a:pt x="68" y="9"/>
                    </a:lnTo>
                    <a:lnTo>
                      <a:pt x="119" y="99"/>
                    </a:lnTo>
                    <a:lnTo>
                      <a:pt x="121" y="104"/>
                    </a:lnTo>
                    <a:lnTo>
                      <a:pt x="119" y="109"/>
                    </a:lnTo>
                    <a:lnTo>
                      <a:pt x="116" y="115"/>
                    </a:lnTo>
                    <a:lnTo>
                      <a:pt x="112" y="118"/>
                    </a:lnTo>
                    <a:lnTo>
                      <a:pt x="70" y="141"/>
                    </a:lnTo>
                    <a:lnTo>
                      <a:pt x="65" y="143"/>
                    </a:lnTo>
                    <a:lnTo>
                      <a:pt x="61" y="143"/>
                    </a:lnTo>
                    <a:lnTo>
                      <a:pt x="56" y="139"/>
                    </a:lnTo>
                    <a:lnTo>
                      <a:pt x="51" y="136"/>
                    </a:lnTo>
                    <a:lnTo>
                      <a:pt x="3" y="44"/>
                    </a:lnTo>
                    <a:lnTo>
                      <a:pt x="0" y="39"/>
                    </a:lnTo>
                    <a:lnTo>
                      <a:pt x="0" y="34"/>
                    </a:lnTo>
                    <a:lnTo>
                      <a:pt x="3" y="30"/>
                    </a:lnTo>
                    <a:lnTo>
                      <a:pt x="7" y="25"/>
                    </a:lnTo>
                    <a:lnTo>
                      <a:pt x="49" y="2"/>
                    </a:lnTo>
                    <a:lnTo>
                      <a:pt x="5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Freeform 152"/>
              <p:cNvSpPr>
                <a:spLocks/>
              </p:cNvSpPr>
              <p:nvPr/>
            </p:nvSpPr>
            <p:spPr bwMode="auto">
              <a:xfrm>
                <a:off x="3384550" y="4911725"/>
                <a:ext cx="131763" cy="125413"/>
              </a:xfrm>
              <a:custGeom>
                <a:avLst/>
                <a:gdLst>
                  <a:gd name="T0" fmla="*/ 53 w 83"/>
                  <a:gd name="T1" fmla="*/ 0 h 79"/>
                  <a:gd name="T2" fmla="*/ 60 w 83"/>
                  <a:gd name="T3" fmla="*/ 2 h 79"/>
                  <a:gd name="T4" fmla="*/ 64 w 83"/>
                  <a:gd name="T5" fmla="*/ 4 h 79"/>
                  <a:gd name="T6" fmla="*/ 67 w 83"/>
                  <a:gd name="T7" fmla="*/ 7 h 79"/>
                  <a:gd name="T8" fmla="*/ 81 w 83"/>
                  <a:gd name="T9" fmla="*/ 35 h 79"/>
                  <a:gd name="T10" fmla="*/ 83 w 83"/>
                  <a:gd name="T11" fmla="*/ 39 h 79"/>
                  <a:gd name="T12" fmla="*/ 83 w 83"/>
                  <a:gd name="T13" fmla="*/ 46 h 79"/>
                  <a:gd name="T14" fmla="*/ 81 w 83"/>
                  <a:gd name="T15" fmla="*/ 51 h 79"/>
                  <a:gd name="T16" fmla="*/ 76 w 83"/>
                  <a:gd name="T17" fmla="*/ 53 h 79"/>
                  <a:gd name="T18" fmla="*/ 34 w 83"/>
                  <a:gd name="T19" fmla="*/ 76 h 79"/>
                  <a:gd name="T20" fmla="*/ 27 w 83"/>
                  <a:gd name="T21" fmla="*/ 79 h 79"/>
                  <a:gd name="T22" fmla="*/ 23 w 83"/>
                  <a:gd name="T23" fmla="*/ 79 h 79"/>
                  <a:gd name="T24" fmla="*/ 18 w 83"/>
                  <a:gd name="T25" fmla="*/ 76 h 79"/>
                  <a:gd name="T26" fmla="*/ 16 w 83"/>
                  <a:gd name="T27" fmla="*/ 72 h 79"/>
                  <a:gd name="T28" fmla="*/ 0 w 83"/>
                  <a:gd name="T29" fmla="*/ 44 h 79"/>
                  <a:gd name="T30" fmla="*/ 0 w 83"/>
                  <a:gd name="T31" fmla="*/ 39 h 79"/>
                  <a:gd name="T32" fmla="*/ 0 w 83"/>
                  <a:gd name="T33" fmla="*/ 35 h 79"/>
                  <a:gd name="T34" fmla="*/ 2 w 83"/>
                  <a:gd name="T35" fmla="*/ 30 h 79"/>
                  <a:gd name="T36" fmla="*/ 7 w 83"/>
                  <a:gd name="T37" fmla="*/ 25 h 79"/>
                  <a:gd name="T38" fmla="*/ 48 w 83"/>
                  <a:gd name="T39" fmla="*/ 2 h 79"/>
                  <a:gd name="T40" fmla="*/ 53 w 83"/>
                  <a:gd name="T41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3" h="79">
                    <a:moveTo>
                      <a:pt x="53" y="0"/>
                    </a:moveTo>
                    <a:lnTo>
                      <a:pt x="60" y="2"/>
                    </a:lnTo>
                    <a:lnTo>
                      <a:pt x="64" y="4"/>
                    </a:lnTo>
                    <a:lnTo>
                      <a:pt x="67" y="7"/>
                    </a:lnTo>
                    <a:lnTo>
                      <a:pt x="81" y="35"/>
                    </a:lnTo>
                    <a:lnTo>
                      <a:pt x="83" y="39"/>
                    </a:lnTo>
                    <a:lnTo>
                      <a:pt x="83" y="46"/>
                    </a:lnTo>
                    <a:lnTo>
                      <a:pt x="81" y="51"/>
                    </a:lnTo>
                    <a:lnTo>
                      <a:pt x="76" y="53"/>
                    </a:lnTo>
                    <a:lnTo>
                      <a:pt x="34" y="76"/>
                    </a:lnTo>
                    <a:lnTo>
                      <a:pt x="27" y="79"/>
                    </a:lnTo>
                    <a:lnTo>
                      <a:pt x="23" y="79"/>
                    </a:lnTo>
                    <a:lnTo>
                      <a:pt x="18" y="76"/>
                    </a:lnTo>
                    <a:lnTo>
                      <a:pt x="16" y="72"/>
                    </a:lnTo>
                    <a:lnTo>
                      <a:pt x="0" y="44"/>
                    </a:lnTo>
                    <a:lnTo>
                      <a:pt x="0" y="39"/>
                    </a:lnTo>
                    <a:lnTo>
                      <a:pt x="0" y="35"/>
                    </a:lnTo>
                    <a:lnTo>
                      <a:pt x="2" y="30"/>
                    </a:lnTo>
                    <a:lnTo>
                      <a:pt x="7" y="25"/>
                    </a:lnTo>
                    <a:lnTo>
                      <a:pt x="48" y="2"/>
                    </a:lnTo>
                    <a:lnTo>
                      <a:pt x="5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Freeform 157"/>
              <p:cNvSpPr>
                <a:spLocks/>
              </p:cNvSpPr>
              <p:nvPr/>
            </p:nvSpPr>
            <p:spPr bwMode="auto">
              <a:xfrm>
                <a:off x="2843213" y="5065713"/>
                <a:ext cx="136525" cy="125413"/>
              </a:xfrm>
              <a:custGeom>
                <a:avLst/>
                <a:gdLst>
                  <a:gd name="T0" fmla="*/ 56 w 86"/>
                  <a:gd name="T1" fmla="*/ 0 h 79"/>
                  <a:gd name="T2" fmla="*/ 60 w 86"/>
                  <a:gd name="T3" fmla="*/ 2 h 79"/>
                  <a:gd name="T4" fmla="*/ 65 w 86"/>
                  <a:gd name="T5" fmla="*/ 5 h 79"/>
                  <a:gd name="T6" fmla="*/ 70 w 86"/>
                  <a:gd name="T7" fmla="*/ 7 h 79"/>
                  <a:gd name="T8" fmla="*/ 83 w 86"/>
                  <a:gd name="T9" fmla="*/ 35 h 79"/>
                  <a:gd name="T10" fmla="*/ 86 w 86"/>
                  <a:gd name="T11" fmla="*/ 39 h 79"/>
                  <a:gd name="T12" fmla="*/ 86 w 86"/>
                  <a:gd name="T13" fmla="*/ 46 h 79"/>
                  <a:gd name="T14" fmla="*/ 83 w 86"/>
                  <a:gd name="T15" fmla="*/ 51 h 79"/>
                  <a:gd name="T16" fmla="*/ 79 w 86"/>
                  <a:gd name="T17" fmla="*/ 53 h 79"/>
                  <a:gd name="T18" fmla="*/ 37 w 86"/>
                  <a:gd name="T19" fmla="*/ 77 h 79"/>
                  <a:gd name="T20" fmla="*/ 30 w 86"/>
                  <a:gd name="T21" fmla="*/ 79 h 79"/>
                  <a:gd name="T22" fmla="*/ 26 w 86"/>
                  <a:gd name="T23" fmla="*/ 79 h 79"/>
                  <a:gd name="T24" fmla="*/ 21 w 86"/>
                  <a:gd name="T25" fmla="*/ 77 h 79"/>
                  <a:gd name="T26" fmla="*/ 16 w 86"/>
                  <a:gd name="T27" fmla="*/ 72 h 79"/>
                  <a:gd name="T28" fmla="*/ 2 w 86"/>
                  <a:gd name="T29" fmla="*/ 44 h 79"/>
                  <a:gd name="T30" fmla="*/ 0 w 86"/>
                  <a:gd name="T31" fmla="*/ 39 h 79"/>
                  <a:gd name="T32" fmla="*/ 2 w 86"/>
                  <a:gd name="T33" fmla="*/ 35 h 79"/>
                  <a:gd name="T34" fmla="*/ 5 w 86"/>
                  <a:gd name="T35" fmla="*/ 30 h 79"/>
                  <a:gd name="T36" fmla="*/ 7 w 86"/>
                  <a:gd name="T37" fmla="*/ 26 h 79"/>
                  <a:gd name="T38" fmla="*/ 51 w 86"/>
                  <a:gd name="T39" fmla="*/ 2 h 79"/>
                  <a:gd name="T40" fmla="*/ 56 w 86"/>
                  <a:gd name="T41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79">
                    <a:moveTo>
                      <a:pt x="56" y="0"/>
                    </a:moveTo>
                    <a:lnTo>
                      <a:pt x="60" y="2"/>
                    </a:lnTo>
                    <a:lnTo>
                      <a:pt x="65" y="5"/>
                    </a:lnTo>
                    <a:lnTo>
                      <a:pt x="70" y="7"/>
                    </a:lnTo>
                    <a:lnTo>
                      <a:pt x="83" y="35"/>
                    </a:lnTo>
                    <a:lnTo>
                      <a:pt x="86" y="39"/>
                    </a:lnTo>
                    <a:lnTo>
                      <a:pt x="86" y="46"/>
                    </a:lnTo>
                    <a:lnTo>
                      <a:pt x="83" y="51"/>
                    </a:lnTo>
                    <a:lnTo>
                      <a:pt x="79" y="53"/>
                    </a:lnTo>
                    <a:lnTo>
                      <a:pt x="37" y="77"/>
                    </a:lnTo>
                    <a:lnTo>
                      <a:pt x="30" y="79"/>
                    </a:lnTo>
                    <a:lnTo>
                      <a:pt x="26" y="79"/>
                    </a:lnTo>
                    <a:lnTo>
                      <a:pt x="21" y="77"/>
                    </a:lnTo>
                    <a:lnTo>
                      <a:pt x="16" y="72"/>
                    </a:lnTo>
                    <a:lnTo>
                      <a:pt x="2" y="44"/>
                    </a:lnTo>
                    <a:lnTo>
                      <a:pt x="0" y="39"/>
                    </a:lnTo>
                    <a:lnTo>
                      <a:pt x="2" y="35"/>
                    </a:lnTo>
                    <a:lnTo>
                      <a:pt x="5" y="30"/>
                    </a:lnTo>
                    <a:lnTo>
                      <a:pt x="7" y="26"/>
                    </a:lnTo>
                    <a:lnTo>
                      <a:pt x="51" y="2"/>
                    </a:lnTo>
                    <a:lnTo>
                      <a:pt x="5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Freeform 158"/>
              <p:cNvSpPr>
                <a:spLocks/>
              </p:cNvSpPr>
              <p:nvPr/>
            </p:nvSpPr>
            <p:spPr bwMode="auto">
              <a:xfrm>
                <a:off x="2963863" y="5003800"/>
                <a:ext cx="136525" cy="120650"/>
              </a:xfrm>
              <a:custGeom>
                <a:avLst/>
                <a:gdLst>
                  <a:gd name="T0" fmla="*/ 56 w 86"/>
                  <a:gd name="T1" fmla="*/ 0 h 76"/>
                  <a:gd name="T2" fmla="*/ 61 w 86"/>
                  <a:gd name="T3" fmla="*/ 0 h 76"/>
                  <a:gd name="T4" fmla="*/ 65 w 86"/>
                  <a:gd name="T5" fmla="*/ 2 h 76"/>
                  <a:gd name="T6" fmla="*/ 70 w 86"/>
                  <a:gd name="T7" fmla="*/ 7 h 76"/>
                  <a:gd name="T8" fmla="*/ 84 w 86"/>
                  <a:gd name="T9" fmla="*/ 32 h 76"/>
                  <a:gd name="T10" fmla="*/ 86 w 86"/>
                  <a:gd name="T11" fmla="*/ 39 h 76"/>
                  <a:gd name="T12" fmla="*/ 84 w 86"/>
                  <a:gd name="T13" fmla="*/ 44 h 76"/>
                  <a:gd name="T14" fmla="*/ 82 w 86"/>
                  <a:gd name="T15" fmla="*/ 48 h 76"/>
                  <a:gd name="T16" fmla="*/ 79 w 86"/>
                  <a:gd name="T17" fmla="*/ 53 h 76"/>
                  <a:gd name="T18" fmla="*/ 35 w 86"/>
                  <a:gd name="T19" fmla="*/ 76 h 76"/>
                  <a:gd name="T20" fmla="*/ 31 w 86"/>
                  <a:gd name="T21" fmla="*/ 76 h 76"/>
                  <a:gd name="T22" fmla="*/ 26 w 86"/>
                  <a:gd name="T23" fmla="*/ 76 h 76"/>
                  <a:gd name="T24" fmla="*/ 21 w 86"/>
                  <a:gd name="T25" fmla="*/ 74 h 76"/>
                  <a:gd name="T26" fmla="*/ 17 w 86"/>
                  <a:gd name="T27" fmla="*/ 69 h 76"/>
                  <a:gd name="T28" fmla="*/ 3 w 86"/>
                  <a:gd name="T29" fmla="*/ 41 h 76"/>
                  <a:gd name="T30" fmla="*/ 0 w 86"/>
                  <a:gd name="T31" fmla="*/ 37 h 76"/>
                  <a:gd name="T32" fmla="*/ 0 w 86"/>
                  <a:gd name="T33" fmla="*/ 32 h 76"/>
                  <a:gd name="T34" fmla="*/ 3 w 86"/>
                  <a:gd name="T35" fmla="*/ 28 h 76"/>
                  <a:gd name="T36" fmla="*/ 7 w 86"/>
                  <a:gd name="T37" fmla="*/ 23 h 76"/>
                  <a:gd name="T38" fmla="*/ 49 w 86"/>
                  <a:gd name="T39" fmla="*/ 0 h 76"/>
                  <a:gd name="T40" fmla="*/ 56 w 86"/>
                  <a:gd name="T41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76">
                    <a:moveTo>
                      <a:pt x="56" y="0"/>
                    </a:moveTo>
                    <a:lnTo>
                      <a:pt x="61" y="0"/>
                    </a:lnTo>
                    <a:lnTo>
                      <a:pt x="65" y="2"/>
                    </a:lnTo>
                    <a:lnTo>
                      <a:pt x="70" y="7"/>
                    </a:lnTo>
                    <a:lnTo>
                      <a:pt x="84" y="32"/>
                    </a:lnTo>
                    <a:lnTo>
                      <a:pt x="86" y="39"/>
                    </a:lnTo>
                    <a:lnTo>
                      <a:pt x="84" y="44"/>
                    </a:lnTo>
                    <a:lnTo>
                      <a:pt x="82" y="48"/>
                    </a:lnTo>
                    <a:lnTo>
                      <a:pt x="79" y="53"/>
                    </a:lnTo>
                    <a:lnTo>
                      <a:pt x="35" y="76"/>
                    </a:lnTo>
                    <a:lnTo>
                      <a:pt x="31" y="76"/>
                    </a:lnTo>
                    <a:lnTo>
                      <a:pt x="26" y="76"/>
                    </a:lnTo>
                    <a:lnTo>
                      <a:pt x="21" y="74"/>
                    </a:lnTo>
                    <a:lnTo>
                      <a:pt x="17" y="69"/>
                    </a:lnTo>
                    <a:lnTo>
                      <a:pt x="3" y="41"/>
                    </a:lnTo>
                    <a:lnTo>
                      <a:pt x="0" y="37"/>
                    </a:lnTo>
                    <a:lnTo>
                      <a:pt x="0" y="32"/>
                    </a:lnTo>
                    <a:lnTo>
                      <a:pt x="3" y="28"/>
                    </a:lnTo>
                    <a:lnTo>
                      <a:pt x="7" y="23"/>
                    </a:lnTo>
                    <a:lnTo>
                      <a:pt x="49" y="0"/>
                    </a:lnTo>
                    <a:lnTo>
                      <a:pt x="5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Freeform 159"/>
              <p:cNvSpPr>
                <a:spLocks/>
              </p:cNvSpPr>
              <p:nvPr/>
            </p:nvSpPr>
            <p:spPr bwMode="auto">
              <a:xfrm>
                <a:off x="3086100" y="4937125"/>
                <a:ext cx="131763" cy="120650"/>
              </a:xfrm>
              <a:custGeom>
                <a:avLst/>
                <a:gdLst>
                  <a:gd name="T0" fmla="*/ 53 w 83"/>
                  <a:gd name="T1" fmla="*/ 0 h 76"/>
                  <a:gd name="T2" fmla="*/ 60 w 83"/>
                  <a:gd name="T3" fmla="*/ 0 h 76"/>
                  <a:gd name="T4" fmla="*/ 65 w 83"/>
                  <a:gd name="T5" fmla="*/ 2 h 76"/>
                  <a:gd name="T6" fmla="*/ 67 w 83"/>
                  <a:gd name="T7" fmla="*/ 7 h 76"/>
                  <a:gd name="T8" fmla="*/ 81 w 83"/>
                  <a:gd name="T9" fmla="*/ 35 h 76"/>
                  <a:gd name="T10" fmla="*/ 83 w 83"/>
                  <a:gd name="T11" fmla="*/ 39 h 76"/>
                  <a:gd name="T12" fmla="*/ 83 w 83"/>
                  <a:gd name="T13" fmla="*/ 44 h 76"/>
                  <a:gd name="T14" fmla="*/ 81 w 83"/>
                  <a:gd name="T15" fmla="*/ 49 h 76"/>
                  <a:gd name="T16" fmla="*/ 76 w 83"/>
                  <a:gd name="T17" fmla="*/ 53 h 76"/>
                  <a:gd name="T18" fmla="*/ 35 w 83"/>
                  <a:gd name="T19" fmla="*/ 76 h 76"/>
                  <a:gd name="T20" fmla="*/ 28 w 83"/>
                  <a:gd name="T21" fmla="*/ 76 h 76"/>
                  <a:gd name="T22" fmla="*/ 23 w 83"/>
                  <a:gd name="T23" fmla="*/ 76 h 76"/>
                  <a:gd name="T24" fmla="*/ 18 w 83"/>
                  <a:gd name="T25" fmla="*/ 74 h 76"/>
                  <a:gd name="T26" fmla="*/ 16 w 83"/>
                  <a:gd name="T27" fmla="*/ 70 h 76"/>
                  <a:gd name="T28" fmla="*/ 0 w 83"/>
                  <a:gd name="T29" fmla="*/ 44 h 76"/>
                  <a:gd name="T30" fmla="*/ 0 w 83"/>
                  <a:gd name="T31" fmla="*/ 37 h 76"/>
                  <a:gd name="T32" fmla="*/ 0 w 83"/>
                  <a:gd name="T33" fmla="*/ 32 h 76"/>
                  <a:gd name="T34" fmla="*/ 2 w 83"/>
                  <a:gd name="T35" fmla="*/ 28 h 76"/>
                  <a:gd name="T36" fmla="*/ 7 w 83"/>
                  <a:gd name="T37" fmla="*/ 26 h 76"/>
                  <a:gd name="T38" fmla="*/ 49 w 83"/>
                  <a:gd name="T39" fmla="*/ 2 h 76"/>
                  <a:gd name="T40" fmla="*/ 53 w 83"/>
                  <a:gd name="T41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3" h="76">
                    <a:moveTo>
                      <a:pt x="53" y="0"/>
                    </a:moveTo>
                    <a:lnTo>
                      <a:pt x="60" y="0"/>
                    </a:lnTo>
                    <a:lnTo>
                      <a:pt x="65" y="2"/>
                    </a:lnTo>
                    <a:lnTo>
                      <a:pt x="67" y="7"/>
                    </a:lnTo>
                    <a:lnTo>
                      <a:pt x="81" y="35"/>
                    </a:lnTo>
                    <a:lnTo>
                      <a:pt x="83" y="39"/>
                    </a:lnTo>
                    <a:lnTo>
                      <a:pt x="83" y="44"/>
                    </a:lnTo>
                    <a:lnTo>
                      <a:pt x="81" y="49"/>
                    </a:lnTo>
                    <a:lnTo>
                      <a:pt x="76" y="53"/>
                    </a:lnTo>
                    <a:lnTo>
                      <a:pt x="35" y="76"/>
                    </a:lnTo>
                    <a:lnTo>
                      <a:pt x="28" y="76"/>
                    </a:lnTo>
                    <a:lnTo>
                      <a:pt x="23" y="76"/>
                    </a:lnTo>
                    <a:lnTo>
                      <a:pt x="18" y="74"/>
                    </a:lnTo>
                    <a:lnTo>
                      <a:pt x="16" y="70"/>
                    </a:lnTo>
                    <a:lnTo>
                      <a:pt x="0" y="44"/>
                    </a:lnTo>
                    <a:lnTo>
                      <a:pt x="0" y="37"/>
                    </a:lnTo>
                    <a:lnTo>
                      <a:pt x="0" y="32"/>
                    </a:lnTo>
                    <a:lnTo>
                      <a:pt x="2" y="28"/>
                    </a:lnTo>
                    <a:lnTo>
                      <a:pt x="7" y="26"/>
                    </a:lnTo>
                    <a:lnTo>
                      <a:pt x="49" y="2"/>
                    </a:lnTo>
                    <a:lnTo>
                      <a:pt x="5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Freeform 160"/>
              <p:cNvSpPr>
                <a:spLocks/>
              </p:cNvSpPr>
              <p:nvPr/>
            </p:nvSpPr>
            <p:spPr bwMode="auto">
              <a:xfrm>
                <a:off x="3325813" y="4805363"/>
                <a:ext cx="131763" cy="123825"/>
              </a:xfrm>
              <a:custGeom>
                <a:avLst/>
                <a:gdLst>
                  <a:gd name="T0" fmla="*/ 53 w 83"/>
                  <a:gd name="T1" fmla="*/ 0 h 78"/>
                  <a:gd name="T2" fmla="*/ 60 w 83"/>
                  <a:gd name="T3" fmla="*/ 2 h 78"/>
                  <a:gd name="T4" fmla="*/ 64 w 83"/>
                  <a:gd name="T5" fmla="*/ 4 h 78"/>
                  <a:gd name="T6" fmla="*/ 67 w 83"/>
                  <a:gd name="T7" fmla="*/ 7 h 78"/>
                  <a:gd name="T8" fmla="*/ 83 w 83"/>
                  <a:gd name="T9" fmla="*/ 34 h 78"/>
                  <a:gd name="T10" fmla="*/ 83 w 83"/>
                  <a:gd name="T11" fmla="*/ 39 h 78"/>
                  <a:gd name="T12" fmla="*/ 83 w 83"/>
                  <a:gd name="T13" fmla="*/ 46 h 78"/>
                  <a:gd name="T14" fmla="*/ 81 w 83"/>
                  <a:gd name="T15" fmla="*/ 51 h 78"/>
                  <a:gd name="T16" fmla="*/ 76 w 83"/>
                  <a:gd name="T17" fmla="*/ 53 h 78"/>
                  <a:gd name="T18" fmla="*/ 34 w 83"/>
                  <a:gd name="T19" fmla="*/ 76 h 78"/>
                  <a:gd name="T20" fmla="*/ 30 w 83"/>
                  <a:gd name="T21" fmla="*/ 78 h 78"/>
                  <a:gd name="T22" fmla="*/ 23 w 83"/>
                  <a:gd name="T23" fmla="*/ 78 h 78"/>
                  <a:gd name="T24" fmla="*/ 18 w 83"/>
                  <a:gd name="T25" fmla="*/ 76 h 78"/>
                  <a:gd name="T26" fmla="*/ 16 w 83"/>
                  <a:gd name="T27" fmla="*/ 71 h 78"/>
                  <a:gd name="T28" fmla="*/ 0 w 83"/>
                  <a:gd name="T29" fmla="*/ 44 h 78"/>
                  <a:gd name="T30" fmla="*/ 0 w 83"/>
                  <a:gd name="T31" fmla="*/ 39 h 78"/>
                  <a:gd name="T32" fmla="*/ 0 w 83"/>
                  <a:gd name="T33" fmla="*/ 34 h 78"/>
                  <a:gd name="T34" fmla="*/ 2 w 83"/>
                  <a:gd name="T35" fmla="*/ 30 h 78"/>
                  <a:gd name="T36" fmla="*/ 6 w 83"/>
                  <a:gd name="T37" fmla="*/ 25 h 78"/>
                  <a:gd name="T38" fmla="*/ 48 w 83"/>
                  <a:gd name="T39" fmla="*/ 2 h 78"/>
                  <a:gd name="T40" fmla="*/ 53 w 83"/>
                  <a:gd name="T41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3" h="78">
                    <a:moveTo>
                      <a:pt x="53" y="0"/>
                    </a:moveTo>
                    <a:lnTo>
                      <a:pt x="60" y="2"/>
                    </a:lnTo>
                    <a:lnTo>
                      <a:pt x="64" y="4"/>
                    </a:lnTo>
                    <a:lnTo>
                      <a:pt x="67" y="7"/>
                    </a:lnTo>
                    <a:lnTo>
                      <a:pt x="83" y="34"/>
                    </a:lnTo>
                    <a:lnTo>
                      <a:pt x="83" y="39"/>
                    </a:lnTo>
                    <a:lnTo>
                      <a:pt x="83" y="46"/>
                    </a:lnTo>
                    <a:lnTo>
                      <a:pt x="81" y="51"/>
                    </a:lnTo>
                    <a:lnTo>
                      <a:pt x="76" y="53"/>
                    </a:lnTo>
                    <a:lnTo>
                      <a:pt x="34" y="76"/>
                    </a:lnTo>
                    <a:lnTo>
                      <a:pt x="30" y="78"/>
                    </a:lnTo>
                    <a:lnTo>
                      <a:pt x="23" y="78"/>
                    </a:lnTo>
                    <a:lnTo>
                      <a:pt x="18" y="76"/>
                    </a:lnTo>
                    <a:lnTo>
                      <a:pt x="16" y="71"/>
                    </a:lnTo>
                    <a:lnTo>
                      <a:pt x="0" y="44"/>
                    </a:lnTo>
                    <a:lnTo>
                      <a:pt x="0" y="39"/>
                    </a:lnTo>
                    <a:lnTo>
                      <a:pt x="0" y="34"/>
                    </a:lnTo>
                    <a:lnTo>
                      <a:pt x="2" y="30"/>
                    </a:lnTo>
                    <a:lnTo>
                      <a:pt x="6" y="25"/>
                    </a:lnTo>
                    <a:lnTo>
                      <a:pt x="48" y="2"/>
                    </a:lnTo>
                    <a:lnTo>
                      <a:pt x="5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Freeform 161"/>
              <p:cNvSpPr>
                <a:spLocks/>
              </p:cNvSpPr>
              <p:nvPr/>
            </p:nvSpPr>
            <p:spPr bwMode="auto">
              <a:xfrm>
                <a:off x="2898775" y="5168900"/>
                <a:ext cx="136525" cy="125413"/>
              </a:xfrm>
              <a:custGeom>
                <a:avLst/>
                <a:gdLst>
                  <a:gd name="T0" fmla="*/ 55 w 86"/>
                  <a:gd name="T1" fmla="*/ 0 h 79"/>
                  <a:gd name="T2" fmla="*/ 60 w 86"/>
                  <a:gd name="T3" fmla="*/ 0 h 79"/>
                  <a:gd name="T4" fmla="*/ 67 w 86"/>
                  <a:gd name="T5" fmla="*/ 2 h 79"/>
                  <a:gd name="T6" fmla="*/ 69 w 86"/>
                  <a:gd name="T7" fmla="*/ 7 h 79"/>
                  <a:gd name="T8" fmla="*/ 83 w 86"/>
                  <a:gd name="T9" fmla="*/ 35 h 79"/>
                  <a:gd name="T10" fmla="*/ 86 w 86"/>
                  <a:gd name="T11" fmla="*/ 39 h 79"/>
                  <a:gd name="T12" fmla="*/ 86 w 86"/>
                  <a:gd name="T13" fmla="*/ 44 h 79"/>
                  <a:gd name="T14" fmla="*/ 83 w 86"/>
                  <a:gd name="T15" fmla="*/ 49 h 79"/>
                  <a:gd name="T16" fmla="*/ 79 w 86"/>
                  <a:gd name="T17" fmla="*/ 53 h 79"/>
                  <a:gd name="T18" fmla="*/ 37 w 86"/>
                  <a:gd name="T19" fmla="*/ 76 h 79"/>
                  <a:gd name="T20" fmla="*/ 30 w 86"/>
                  <a:gd name="T21" fmla="*/ 79 h 79"/>
                  <a:gd name="T22" fmla="*/ 25 w 86"/>
                  <a:gd name="T23" fmla="*/ 76 h 79"/>
                  <a:gd name="T24" fmla="*/ 21 w 86"/>
                  <a:gd name="T25" fmla="*/ 74 h 79"/>
                  <a:gd name="T26" fmla="*/ 18 w 86"/>
                  <a:gd name="T27" fmla="*/ 72 h 79"/>
                  <a:gd name="T28" fmla="*/ 2 w 86"/>
                  <a:gd name="T29" fmla="*/ 44 h 79"/>
                  <a:gd name="T30" fmla="*/ 0 w 86"/>
                  <a:gd name="T31" fmla="*/ 39 h 79"/>
                  <a:gd name="T32" fmla="*/ 2 w 86"/>
                  <a:gd name="T33" fmla="*/ 32 h 79"/>
                  <a:gd name="T34" fmla="*/ 4 w 86"/>
                  <a:gd name="T35" fmla="*/ 28 h 79"/>
                  <a:gd name="T36" fmla="*/ 9 w 86"/>
                  <a:gd name="T37" fmla="*/ 25 h 79"/>
                  <a:gd name="T38" fmla="*/ 51 w 86"/>
                  <a:gd name="T39" fmla="*/ 2 h 79"/>
                  <a:gd name="T40" fmla="*/ 55 w 86"/>
                  <a:gd name="T41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79">
                    <a:moveTo>
                      <a:pt x="55" y="0"/>
                    </a:moveTo>
                    <a:lnTo>
                      <a:pt x="60" y="0"/>
                    </a:lnTo>
                    <a:lnTo>
                      <a:pt x="67" y="2"/>
                    </a:lnTo>
                    <a:lnTo>
                      <a:pt x="69" y="7"/>
                    </a:lnTo>
                    <a:lnTo>
                      <a:pt x="83" y="35"/>
                    </a:lnTo>
                    <a:lnTo>
                      <a:pt x="86" y="39"/>
                    </a:lnTo>
                    <a:lnTo>
                      <a:pt x="86" y="44"/>
                    </a:lnTo>
                    <a:lnTo>
                      <a:pt x="83" y="49"/>
                    </a:lnTo>
                    <a:lnTo>
                      <a:pt x="79" y="53"/>
                    </a:lnTo>
                    <a:lnTo>
                      <a:pt x="37" y="76"/>
                    </a:lnTo>
                    <a:lnTo>
                      <a:pt x="30" y="79"/>
                    </a:lnTo>
                    <a:lnTo>
                      <a:pt x="25" y="76"/>
                    </a:lnTo>
                    <a:lnTo>
                      <a:pt x="21" y="74"/>
                    </a:lnTo>
                    <a:lnTo>
                      <a:pt x="18" y="72"/>
                    </a:lnTo>
                    <a:lnTo>
                      <a:pt x="2" y="44"/>
                    </a:lnTo>
                    <a:lnTo>
                      <a:pt x="0" y="39"/>
                    </a:lnTo>
                    <a:lnTo>
                      <a:pt x="2" y="32"/>
                    </a:lnTo>
                    <a:lnTo>
                      <a:pt x="4" y="28"/>
                    </a:lnTo>
                    <a:lnTo>
                      <a:pt x="9" y="25"/>
                    </a:lnTo>
                    <a:lnTo>
                      <a:pt x="51" y="2"/>
                    </a:lnTo>
                    <a:lnTo>
                      <a:pt x="5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Freeform 162"/>
              <p:cNvSpPr>
                <a:spLocks/>
              </p:cNvSpPr>
              <p:nvPr/>
            </p:nvSpPr>
            <p:spPr bwMode="auto">
              <a:xfrm>
                <a:off x="3019425" y="5102225"/>
                <a:ext cx="136525" cy="125413"/>
              </a:xfrm>
              <a:custGeom>
                <a:avLst/>
                <a:gdLst>
                  <a:gd name="T0" fmla="*/ 56 w 86"/>
                  <a:gd name="T1" fmla="*/ 0 h 79"/>
                  <a:gd name="T2" fmla="*/ 60 w 86"/>
                  <a:gd name="T3" fmla="*/ 3 h 79"/>
                  <a:gd name="T4" fmla="*/ 65 w 86"/>
                  <a:gd name="T5" fmla="*/ 5 h 79"/>
                  <a:gd name="T6" fmla="*/ 70 w 86"/>
                  <a:gd name="T7" fmla="*/ 7 h 79"/>
                  <a:gd name="T8" fmla="*/ 84 w 86"/>
                  <a:gd name="T9" fmla="*/ 35 h 79"/>
                  <a:gd name="T10" fmla="*/ 86 w 86"/>
                  <a:gd name="T11" fmla="*/ 40 h 79"/>
                  <a:gd name="T12" fmla="*/ 84 w 86"/>
                  <a:gd name="T13" fmla="*/ 47 h 79"/>
                  <a:gd name="T14" fmla="*/ 81 w 86"/>
                  <a:gd name="T15" fmla="*/ 51 h 79"/>
                  <a:gd name="T16" fmla="*/ 79 w 86"/>
                  <a:gd name="T17" fmla="*/ 54 h 79"/>
                  <a:gd name="T18" fmla="*/ 35 w 86"/>
                  <a:gd name="T19" fmla="*/ 77 h 79"/>
                  <a:gd name="T20" fmla="*/ 30 w 86"/>
                  <a:gd name="T21" fmla="*/ 79 h 79"/>
                  <a:gd name="T22" fmla="*/ 26 w 86"/>
                  <a:gd name="T23" fmla="*/ 79 h 79"/>
                  <a:gd name="T24" fmla="*/ 21 w 86"/>
                  <a:gd name="T25" fmla="*/ 77 h 79"/>
                  <a:gd name="T26" fmla="*/ 16 w 86"/>
                  <a:gd name="T27" fmla="*/ 72 h 79"/>
                  <a:gd name="T28" fmla="*/ 3 w 86"/>
                  <a:gd name="T29" fmla="*/ 44 h 79"/>
                  <a:gd name="T30" fmla="*/ 0 w 86"/>
                  <a:gd name="T31" fmla="*/ 40 h 79"/>
                  <a:gd name="T32" fmla="*/ 0 w 86"/>
                  <a:gd name="T33" fmla="*/ 35 h 79"/>
                  <a:gd name="T34" fmla="*/ 3 w 86"/>
                  <a:gd name="T35" fmla="*/ 30 h 79"/>
                  <a:gd name="T36" fmla="*/ 7 w 86"/>
                  <a:gd name="T37" fmla="*/ 26 h 79"/>
                  <a:gd name="T38" fmla="*/ 51 w 86"/>
                  <a:gd name="T39" fmla="*/ 3 h 79"/>
                  <a:gd name="T40" fmla="*/ 56 w 86"/>
                  <a:gd name="T41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79">
                    <a:moveTo>
                      <a:pt x="56" y="0"/>
                    </a:moveTo>
                    <a:lnTo>
                      <a:pt x="60" y="3"/>
                    </a:lnTo>
                    <a:lnTo>
                      <a:pt x="65" y="5"/>
                    </a:lnTo>
                    <a:lnTo>
                      <a:pt x="70" y="7"/>
                    </a:lnTo>
                    <a:lnTo>
                      <a:pt x="84" y="35"/>
                    </a:lnTo>
                    <a:lnTo>
                      <a:pt x="86" y="40"/>
                    </a:lnTo>
                    <a:lnTo>
                      <a:pt x="84" y="47"/>
                    </a:lnTo>
                    <a:lnTo>
                      <a:pt x="81" y="51"/>
                    </a:lnTo>
                    <a:lnTo>
                      <a:pt x="79" y="54"/>
                    </a:lnTo>
                    <a:lnTo>
                      <a:pt x="35" y="77"/>
                    </a:lnTo>
                    <a:lnTo>
                      <a:pt x="30" y="79"/>
                    </a:lnTo>
                    <a:lnTo>
                      <a:pt x="26" y="79"/>
                    </a:lnTo>
                    <a:lnTo>
                      <a:pt x="21" y="77"/>
                    </a:lnTo>
                    <a:lnTo>
                      <a:pt x="16" y="72"/>
                    </a:lnTo>
                    <a:lnTo>
                      <a:pt x="3" y="44"/>
                    </a:lnTo>
                    <a:lnTo>
                      <a:pt x="0" y="40"/>
                    </a:lnTo>
                    <a:lnTo>
                      <a:pt x="0" y="35"/>
                    </a:lnTo>
                    <a:lnTo>
                      <a:pt x="3" y="30"/>
                    </a:lnTo>
                    <a:lnTo>
                      <a:pt x="7" y="26"/>
                    </a:lnTo>
                    <a:lnTo>
                      <a:pt x="51" y="3"/>
                    </a:lnTo>
                    <a:lnTo>
                      <a:pt x="5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" name="Freeform 163"/>
              <p:cNvSpPr>
                <a:spLocks/>
              </p:cNvSpPr>
              <p:nvPr/>
            </p:nvSpPr>
            <p:spPr bwMode="auto">
              <a:xfrm>
                <a:off x="3141663" y="5040313"/>
                <a:ext cx="109538" cy="73025"/>
              </a:xfrm>
              <a:custGeom>
                <a:avLst/>
                <a:gdLst>
                  <a:gd name="T0" fmla="*/ 53 w 69"/>
                  <a:gd name="T1" fmla="*/ 0 h 46"/>
                  <a:gd name="T2" fmla="*/ 60 w 69"/>
                  <a:gd name="T3" fmla="*/ 0 h 46"/>
                  <a:gd name="T4" fmla="*/ 65 w 69"/>
                  <a:gd name="T5" fmla="*/ 2 h 46"/>
                  <a:gd name="T6" fmla="*/ 67 w 69"/>
                  <a:gd name="T7" fmla="*/ 7 h 46"/>
                  <a:gd name="T8" fmla="*/ 69 w 69"/>
                  <a:gd name="T9" fmla="*/ 11 h 46"/>
                  <a:gd name="T10" fmla="*/ 2 w 69"/>
                  <a:gd name="T11" fmla="*/ 46 h 46"/>
                  <a:gd name="T12" fmla="*/ 0 w 69"/>
                  <a:gd name="T13" fmla="*/ 42 h 46"/>
                  <a:gd name="T14" fmla="*/ 0 w 69"/>
                  <a:gd name="T15" fmla="*/ 37 h 46"/>
                  <a:gd name="T16" fmla="*/ 0 w 69"/>
                  <a:gd name="T17" fmla="*/ 32 h 46"/>
                  <a:gd name="T18" fmla="*/ 2 w 69"/>
                  <a:gd name="T19" fmla="*/ 28 h 46"/>
                  <a:gd name="T20" fmla="*/ 7 w 69"/>
                  <a:gd name="T21" fmla="*/ 23 h 46"/>
                  <a:gd name="T22" fmla="*/ 48 w 69"/>
                  <a:gd name="T23" fmla="*/ 0 h 46"/>
                  <a:gd name="T24" fmla="*/ 53 w 69"/>
                  <a:gd name="T25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9" h="46">
                    <a:moveTo>
                      <a:pt x="53" y="0"/>
                    </a:moveTo>
                    <a:lnTo>
                      <a:pt x="60" y="0"/>
                    </a:lnTo>
                    <a:lnTo>
                      <a:pt x="65" y="2"/>
                    </a:lnTo>
                    <a:lnTo>
                      <a:pt x="67" y="7"/>
                    </a:lnTo>
                    <a:lnTo>
                      <a:pt x="69" y="11"/>
                    </a:lnTo>
                    <a:lnTo>
                      <a:pt x="2" y="46"/>
                    </a:lnTo>
                    <a:lnTo>
                      <a:pt x="0" y="42"/>
                    </a:lnTo>
                    <a:lnTo>
                      <a:pt x="0" y="37"/>
                    </a:lnTo>
                    <a:lnTo>
                      <a:pt x="0" y="32"/>
                    </a:lnTo>
                    <a:lnTo>
                      <a:pt x="2" y="28"/>
                    </a:lnTo>
                    <a:lnTo>
                      <a:pt x="7" y="23"/>
                    </a:lnTo>
                    <a:lnTo>
                      <a:pt x="48" y="0"/>
                    </a:lnTo>
                    <a:lnTo>
                      <a:pt x="5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" name="Freeform 164"/>
              <p:cNvSpPr>
                <a:spLocks/>
              </p:cNvSpPr>
              <p:nvPr/>
            </p:nvSpPr>
            <p:spPr bwMode="auto">
              <a:xfrm>
                <a:off x="3144838" y="5057775"/>
                <a:ext cx="120650" cy="85725"/>
              </a:xfrm>
              <a:custGeom>
                <a:avLst/>
                <a:gdLst>
                  <a:gd name="T0" fmla="*/ 67 w 76"/>
                  <a:gd name="T1" fmla="*/ 0 h 54"/>
                  <a:gd name="T2" fmla="*/ 76 w 76"/>
                  <a:gd name="T3" fmla="*/ 17 h 54"/>
                  <a:gd name="T4" fmla="*/ 9 w 76"/>
                  <a:gd name="T5" fmla="*/ 54 h 54"/>
                  <a:gd name="T6" fmla="*/ 0 w 76"/>
                  <a:gd name="T7" fmla="*/ 35 h 54"/>
                  <a:gd name="T8" fmla="*/ 67 w 76"/>
                  <a:gd name="T9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" h="54">
                    <a:moveTo>
                      <a:pt x="67" y="0"/>
                    </a:moveTo>
                    <a:lnTo>
                      <a:pt x="76" y="17"/>
                    </a:lnTo>
                    <a:lnTo>
                      <a:pt x="9" y="54"/>
                    </a:lnTo>
                    <a:lnTo>
                      <a:pt x="0" y="35"/>
                    </a:lnTo>
                    <a:lnTo>
                      <a:pt x="6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" name="Freeform 165"/>
              <p:cNvSpPr>
                <a:spLocks/>
              </p:cNvSpPr>
              <p:nvPr/>
            </p:nvSpPr>
            <p:spPr bwMode="auto">
              <a:xfrm>
                <a:off x="3159125" y="5084763"/>
                <a:ext cx="114300" cy="76200"/>
              </a:xfrm>
              <a:custGeom>
                <a:avLst/>
                <a:gdLst>
                  <a:gd name="T0" fmla="*/ 67 w 72"/>
                  <a:gd name="T1" fmla="*/ 0 h 48"/>
                  <a:gd name="T2" fmla="*/ 72 w 72"/>
                  <a:gd name="T3" fmla="*/ 4 h 48"/>
                  <a:gd name="T4" fmla="*/ 72 w 72"/>
                  <a:gd name="T5" fmla="*/ 11 h 48"/>
                  <a:gd name="T6" fmla="*/ 72 w 72"/>
                  <a:gd name="T7" fmla="*/ 16 h 48"/>
                  <a:gd name="T8" fmla="*/ 70 w 72"/>
                  <a:gd name="T9" fmla="*/ 21 h 48"/>
                  <a:gd name="T10" fmla="*/ 67 w 72"/>
                  <a:gd name="T11" fmla="*/ 23 h 48"/>
                  <a:gd name="T12" fmla="*/ 21 w 72"/>
                  <a:gd name="T13" fmla="*/ 48 h 48"/>
                  <a:gd name="T14" fmla="*/ 19 w 72"/>
                  <a:gd name="T15" fmla="*/ 48 h 48"/>
                  <a:gd name="T16" fmla="*/ 12 w 72"/>
                  <a:gd name="T17" fmla="*/ 48 h 48"/>
                  <a:gd name="T18" fmla="*/ 7 w 72"/>
                  <a:gd name="T19" fmla="*/ 46 h 48"/>
                  <a:gd name="T20" fmla="*/ 5 w 72"/>
                  <a:gd name="T21" fmla="*/ 41 h 48"/>
                  <a:gd name="T22" fmla="*/ 0 w 72"/>
                  <a:gd name="T23" fmla="*/ 37 h 48"/>
                  <a:gd name="T24" fmla="*/ 67 w 72"/>
                  <a:gd name="T25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2" h="48">
                    <a:moveTo>
                      <a:pt x="67" y="0"/>
                    </a:moveTo>
                    <a:lnTo>
                      <a:pt x="72" y="4"/>
                    </a:lnTo>
                    <a:lnTo>
                      <a:pt x="72" y="11"/>
                    </a:lnTo>
                    <a:lnTo>
                      <a:pt x="72" y="16"/>
                    </a:lnTo>
                    <a:lnTo>
                      <a:pt x="70" y="21"/>
                    </a:lnTo>
                    <a:lnTo>
                      <a:pt x="67" y="23"/>
                    </a:lnTo>
                    <a:lnTo>
                      <a:pt x="21" y="48"/>
                    </a:lnTo>
                    <a:lnTo>
                      <a:pt x="19" y="48"/>
                    </a:lnTo>
                    <a:lnTo>
                      <a:pt x="12" y="48"/>
                    </a:lnTo>
                    <a:lnTo>
                      <a:pt x="7" y="46"/>
                    </a:lnTo>
                    <a:lnTo>
                      <a:pt x="5" y="41"/>
                    </a:lnTo>
                    <a:lnTo>
                      <a:pt x="0" y="37"/>
                    </a:lnTo>
                    <a:lnTo>
                      <a:pt x="6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" name="Freeform 166"/>
              <p:cNvSpPr>
                <a:spLocks/>
              </p:cNvSpPr>
              <p:nvPr/>
            </p:nvSpPr>
            <p:spPr bwMode="auto">
              <a:xfrm>
                <a:off x="3192463" y="5121275"/>
                <a:ext cx="73025" cy="39688"/>
              </a:xfrm>
              <a:custGeom>
                <a:avLst/>
                <a:gdLst>
                  <a:gd name="T0" fmla="*/ 46 w 46"/>
                  <a:gd name="T1" fmla="*/ 0 h 25"/>
                  <a:gd name="T2" fmla="*/ 44 w 46"/>
                  <a:gd name="T3" fmla="*/ 0 h 25"/>
                  <a:gd name="T4" fmla="*/ 2 w 46"/>
                  <a:gd name="T5" fmla="*/ 23 h 25"/>
                  <a:gd name="T6" fmla="*/ 0 w 46"/>
                  <a:gd name="T7" fmla="*/ 25 h 25"/>
                  <a:gd name="T8" fmla="*/ 46 w 46"/>
                  <a:gd name="T9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25">
                    <a:moveTo>
                      <a:pt x="46" y="0"/>
                    </a:moveTo>
                    <a:lnTo>
                      <a:pt x="44" y="0"/>
                    </a:lnTo>
                    <a:lnTo>
                      <a:pt x="2" y="23"/>
                    </a:lnTo>
                    <a:lnTo>
                      <a:pt x="0" y="25"/>
                    </a:lnTo>
                    <a:lnTo>
                      <a:pt x="4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" name="Freeform 167"/>
              <p:cNvSpPr>
                <a:spLocks/>
              </p:cNvSpPr>
              <p:nvPr/>
            </p:nvSpPr>
            <p:spPr bwMode="auto">
              <a:xfrm>
                <a:off x="3203575" y="4870450"/>
                <a:ext cx="114300" cy="74613"/>
              </a:xfrm>
              <a:custGeom>
                <a:avLst/>
                <a:gdLst>
                  <a:gd name="T0" fmla="*/ 56 w 72"/>
                  <a:gd name="T1" fmla="*/ 0 h 47"/>
                  <a:gd name="T2" fmla="*/ 60 w 72"/>
                  <a:gd name="T3" fmla="*/ 0 h 47"/>
                  <a:gd name="T4" fmla="*/ 65 w 72"/>
                  <a:gd name="T5" fmla="*/ 3 h 47"/>
                  <a:gd name="T6" fmla="*/ 70 w 72"/>
                  <a:gd name="T7" fmla="*/ 7 h 47"/>
                  <a:gd name="T8" fmla="*/ 72 w 72"/>
                  <a:gd name="T9" fmla="*/ 12 h 47"/>
                  <a:gd name="T10" fmla="*/ 5 w 72"/>
                  <a:gd name="T11" fmla="*/ 47 h 47"/>
                  <a:gd name="T12" fmla="*/ 2 w 72"/>
                  <a:gd name="T13" fmla="*/ 44 h 47"/>
                  <a:gd name="T14" fmla="*/ 0 w 72"/>
                  <a:gd name="T15" fmla="*/ 40 h 47"/>
                  <a:gd name="T16" fmla="*/ 0 w 72"/>
                  <a:gd name="T17" fmla="*/ 33 h 47"/>
                  <a:gd name="T18" fmla="*/ 2 w 72"/>
                  <a:gd name="T19" fmla="*/ 28 h 47"/>
                  <a:gd name="T20" fmla="*/ 7 w 72"/>
                  <a:gd name="T21" fmla="*/ 26 h 47"/>
                  <a:gd name="T22" fmla="*/ 51 w 72"/>
                  <a:gd name="T23" fmla="*/ 3 h 47"/>
                  <a:gd name="T24" fmla="*/ 56 w 72"/>
                  <a:gd name="T2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2" h="47">
                    <a:moveTo>
                      <a:pt x="56" y="0"/>
                    </a:moveTo>
                    <a:lnTo>
                      <a:pt x="60" y="0"/>
                    </a:lnTo>
                    <a:lnTo>
                      <a:pt x="65" y="3"/>
                    </a:lnTo>
                    <a:lnTo>
                      <a:pt x="70" y="7"/>
                    </a:lnTo>
                    <a:lnTo>
                      <a:pt x="72" y="12"/>
                    </a:lnTo>
                    <a:lnTo>
                      <a:pt x="5" y="47"/>
                    </a:lnTo>
                    <a:lnTo>
                      <a:pt x="2" y="44"/>
                    </a:lnTo>
                    <a:lnTo>
                      <a:pt x="0" y="40"/>
                    </a:lnTo>
                    <a:lnTo>
                      <a:pt x="0" y="33"/>
                    </a:lnTo>
                    <a:lnTo>
                      <a:pt x="2" y="28"/>
                    </a:lnTo>
                    <a:lnTo>
                      <a:pt x="7" y="26"/>
                    </a:lnTo>
                    <a:lnTo>
                      <a:pt x="51" y="3"/>
                    </a:lnTo>
                    <a:lnTo>
                      <a:pt x="5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" name="Freeform 168"/>
              <p:cNvSpPr>
                <a:spLocks/>
              </p:cNvSpPr>
              <p:nvPr/>
            </p:nvSpPr>
            <p:spPr bwMode="auto">
              <a:xfrm>
                <a:off x="3211513" y="4889500"/>
                <a:ext cx="120650" cy="84138"/>
              </a:xfrm>
              <a:custGeom>
                <a:avLst/>
                <a:gdLst>
                  <a:gd name="T0" fmla="*/ 67 w 76"/>
                  <a:gd name="T1" fmla="*/ 0 h 53"/>
                  <a:gd name="T2" fmla="*/ 76 w 76"/>
                  <a:gd name="T3" fmla="*/ 16 h 53"/>
                  <a:gd name="T4" fmla="*/ 9 w 76"/>
                  <a:gd name="T5" fmla="*/ 53 h 53"/>
                  <a:gd name="T6" fmla="*/ 0 w 76"/>
                  <a:gd name="T7" fmla="*/ 35 h 53"/>
                  <a:gd name="T8" fmla="*/ 67 w 76"/>
                  <a:gd name="T9" fmla="*/ 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" h="53">
                    <a:moveTo>
                      <a:pt x="67" y="0"/>
                    </a:moveTo>
                    <a:lnTo>
                      <a:pt x="76" y="16"/>
                    </a:lnTo>
                    <a:lnTo>
                      <a:pt x="9" y="53"/>
                    </a:lnTo>
                    <a:lnTo>
                      <a:pt x="0" y="35"/>
                    </a:lnTo>
                    <a:lnTo>
                      <a:pt x="6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" name="Freeform 169"/>
              <p:cNvSpPr>
                <a:spLocks/>
              </p:cNvSpPr>
              <p:nvPr/>
            </p:nvSpPr>
            <p:spPr bwMode="auto">
              <a:xfrm>
                <a:off x="3225800" y="4914900"/>
                <a:ext cx="117475" cy="84138"/>
              </a:xfrm>
              <a:custGeom>
                <a:avLst/>
                <a:gdLst>
                  <a:gd name="T0" fmla="*/ 67 w 74"/>
                  <a:gd name="T1" fmla="*/ 0 h 53"/>
                  <a:gd name="T2" fmla="*/ 74 w 74"/>
                  <a:gd name="T3" fmla="*/ 16 h 53"/>
                  <a:gd name="T4" fmla="*/ 9 w 74"/>
                  <a:gd name="T5" fmla="*/ 53 h 53"/>
                  <a:gd name="T6" fmla="*/ 0 w 74"/>
                  <a:gd name="T7" fmla="*/ 37 h 53"/>
                  <a:gd name="T8" fmla="*/ 67 w 74"/>
                  <a:gd name="T9" fmla="*/ 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53">
                    <a:moveTo>
                      <a:pt x="67" y="0"/>
                    </a:moveTo>
                    <a:lnTo>
                      <a:pt x="74" y="16"/>
                    </a:lnTo>
                    <a:lnTo>
                      <a:pt x="9" y="53"/>
                    </a:lnTo>
                    <a:lnTo>
                      <a:pt x="0" y="37"/>
                    </a:lnTo>
                    <a:lnTo>
                      <a:pt x="6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" name="Freeform 170"/>
              <p:cNvSpPr>
                <a:spLocks/>
              </p:cNvSpPr>
              <p:nvPr/>
            </p:nvSpPr>
            <p:spPr bwMode="auto">
              <a:xfrm>
                <a:off x="3240088" y="4940300"/>
                <a:ext cx="117475" cy="85725"/>
              </a:xfrm>
              <a:custGeom>
                <a:avLst/>
                <a:gdLst>
                  <a:gd name="T0" fmla="*/ 65 w 74"/>
                  <a:gd name="T1" fmla="*/ 0 h 54"/>
                  <a:gd name="T2" fmla="*/ 74 w 74"/>
                  <a:gd name="T3" fmla="*/ 19 h 54"/>
                  <a:gd name="T4" fmla="*/ 10 w 74"/>
                  <a:gd name="T5" fmla="*/ 54 h 54"/>
                  <a:gd name="T6" fmla="*/ 0 w 74"/>
                  <a:gd name="T7" fmla="*/ 37 h 54"/>
                  <a:gd name="T8" fmla="*/ 65 w 74"/>
                  <a:gd name="T9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54">
                    <a:moveTo>
                      <a:pt x="65" y="0"/>
                    </a:moveTo>
                    <a:lnTo>
                      <a:pt x="74" y="19"/>
                    </a:lnTo>
                    <a:lnTo>
                      <a:pt x="10" y="54"/>
                    </a:lnTo>
                    <a:lnTo>
                      <a:pt x="0" y="37"/>
                    </a:lnTo>
                    <a:lnTo>
                      <a:pt x="6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" name="Freeform 171"/>
              <p:cNvSpPr>
                <a:spLocks/>
              </p:cNvSpPr>
              <p:nvPr/>
            </p:nvSpPr>
            <p:spPr bwMode="auto">
              <a:xfrm>
                <a:off x="3255963" y="4970463"/>
                <a:ext cx="117475" cy="84138"/>
              </a:xfrm>
              <a:custGeom>
                <a:avLst/>
                <a:gdLst>
                  <a:gd name="T0" fmla="*/ 64 w 74"/>
                  <a:gd name="T1" fmla="*/ 0 h 53"/>
                  <a:gd name="T2" fmla="*/ 74 w 74"/>
                  <a:gd name="T3" fmla="*/ 16 h 53"/>
                  <a:gd name="T4" fmla="*/ 9 w 74"/>
                  <a:gd name="T5" fmla="*/ 53 h 53"/>
                  <a:gd name="T6" fmla="*/ 0 w 74"/>
                  <a:gd name="T7" fmla="*/ 35 h 53"/>
                  <a:gd name="T8" fmla="*/ 64 w 74"/>
                  <a:gd name="T9" fmla="*/ 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53">
                    <a:moveTo>
                      <a:pt x="64" y="0"/>
                    </a:moveTo>
                    <a:lnTo>
                      <a:pt x="74" y="16"/>
                    </a:lnTo>
                    <a:lnTo>
                      <a:pt x="9" y="53"/>
                    </a:lnTo>
                    <a:lnTo>
                      <a:pt x="0" y="35"/>
                    </a:lnTo>
                    <a:lnTo>
                      <a:pt x="6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" name="Freeform 172"/>
              <p:cNvSpPr>
                <a:spLocks/>
              </p:cNvSpPr>
              <p:nvPr/>
            </p:nvSpPr>
            <p:spPr bwMode="auto">
              <a:xfrm>
                <a:off x="3270250" y="4995863"/>
                <a:ext cx="117475" cy="84138"/>
              </a:xfrm>
              <a:custGeom>
                <a:avLst/>
                <a:gdLst>
                  <a:gd name="T0" fmla="*/ 65 w 74"/>
                  <a:gd name="T1" fmla="*/ 0 h 53"/>
                  <a:gd name="T2" fmla="*/ 74 w 74"/>
                  <a:gd name="T3" fmla="*/ 16 h 53"/>
                  <a:gd name="T4" fmla="*/ 7 w 74"/>
                  <a:gd name="T5" fmla="*/ 53 h 53"/>
                  <a:gd name="T6" fmla="*/ 0 w 74"/>
                  <a:gd name="T7" fmla="*/ 37 h 53"/>
                  <a:gd name="T8" fmla="*/ 65 w 74"/>
                  <a:gd name="T9" fmla="*/ 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53">
                    <a:moveTo>
                      <a:pt x="65" y="0"/>
                    </a:moveTo>
                    <a:lnTo>
                      <a:pt x="74" y="16"/>
                    </a:lnTo>
                    <a:lnTo>
                      <a:pt x="7" y="53"/>
                    </a:lnTo>
                    <a:lnTo>
                      <a:pt x="0" y="37"/>
                    </a:lnTo>
                    <a:lnTo>
                      <a:pt x="6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" name="Freeform 173"/>
              <p:cNvSpPr>
                <a:spLocks/>
              </p:cNvSpPr>
              <p:nvPr/>
            </p:nvSpPr>
            <p:spPr bwMode="auto">
              <a:xfrm>
                <a:off x="3281363" y="5021263"/>
                <a:ext cx="114300" cy="74613"/>
              </a:xfrm>
              <a:custGeom>
                <a:avLst/>
                <a:gdLst>
                  <a:gd name="T0" fmla="*/ 67 w 72"/>
                  <a:gd name="T1" fmla="*/ 0 h 47"/>
                  <a:gd name="T2" fmla="*/ 69 w 72"/>
                  <a:gd name="T3" fmla="*/ 5 h 47"/>
                  <a:gd name="T4" fmla="*/ 72 w 72"/>
                  <a:gd name="T5" fmla="*/ 10 h 47"/>
                  <a:gd name="T6" fmla="*/ 72 w 72"/>
                  <a:gd name="T7" fmla="*/ 14 h 47"/>
                  <a:gd name="T8" fmla="*/ 69 w 72"/>
                  <a:gd name="T9" fmla="*/ 19 h 47"/>
                  <a:gd name="T10" fmla="*/ 65 w 72"/>
                  <a:gd name="T11" fmla="*/ 23 h 47"/>
                  <a:gd name="T12" fmla="*/ 21 w 72"/>
                  <a:gd name="T13" fmla="*/ 47 h 47"/>
                  <a:gd name="T14" fmla="*/ 16 w 72"/>
                  <a:gd name="T15" fmla="*/ 47 h 47"/>
                  <a:gd name="T16" fmla="*/ 11 w 72"/>
                  <a:gd name="T17" fmla="*/ 47 h 47"/>
                  <a:gd name="T18" fmla="*/ 7 w 72"/>
                  <a:gd name="T19" fmla="*/ 44 h 47"/>
                  <a:gd name="T20" fmla="*/ 2 w 72"/>
                  <a:gd name="T21" fmla="*/ 40 h 47"/>
                  <a:gd name="T22" fmla="*/ 0 w 72"/>
                  <a:gd name="T23" fmla="*/ 37 h 47"/>
                  <a:gd name="T24" fmla="*/ 67 w 72"/>
                  <a:gd name="T2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2" h="47">
                    <a:moveTo>
                      <a:pt x="67" y="0"/>
                    </a:moveTo>
                    <a:lnTo>
                      <a:pt x="69" y="5"/>
                    </a:lnTo>
                    <a:lnTo>
                      <a:pt x="72" y="10"/>
                    </a:lnTo>
                    <a:lnTo>
                      <a:pt x="72" y="14"/>
                    </a:lnTo>
                    <a:lnTo>
                      <a:pt x="69" y="19"/>
                    </a:lnTo>
                    <a:lnTo>
                      <a:pt x="65" y="23"/>
                    </a:lnTo>
                    <a:lnTo>
                      <a:pt x="21" y="47"/>
                    </a:lnTo>
                    <a:lnTo>
                      <a:pt x="16" y="47"/>
                    </a:lnTo>
                    <a:lnTo>
                      <a:pt x="11" y="47"/>
                    </a:lnTo>
                    <a:lnTo>
                      <a:pt x="7" y="44"/>
                    </a:lnTo>
                    <a:lnTo>
                      <a:pt x="2" y="40"/>
                    </a:lnTo>
                    <a:lnTo>
                      <a:pt x="0" y="37"/>
                    </a:lnTo>
                    <a:lnTo>
                      <a:pt x="6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" name="Freeform 174"/>
              <p:cNvSpPr>
                <a:spLocks/>
              </p:cNvSpPr>
              <p:nvPr/>
            </p:nvSpPr>
            <p:spPr bwMode="auto">
              <a:xfrm>
                <a:off x="2736850" y="4870450"/>
                <a:ext cx="136525" cy="122238"/>
              </a:xfrm>
              <a:custGeom>
                <a:avLst/>
                <a:gdLst>
                  <a:gd name="T0" fmla="*/ 55 w 86"/>
                  <a:gd name="T1" fmla="*/ 0 h 77"/>
                  <a:gd name="T2" fmla="*/ 60 w 86"/>
                  <a:gd name="T3" fmla="*/ 0 h 77"/>
                  <a:gd name="T4" fmla="*/ 65 w 86"/>
                  <a:gd name="T5" fmla="*/ 3 h 77"/>
                  <a:gd name="T6" fmla="*/ 69 w 86"/>
                  <a:gd name="T7" fmla="*/ 7 h 77"/>
                  <a:gd name="T8" fmla="*/ 83 w 86"/>
                  <a:gd name="T9" fmla="*/ 35 h 77"/>
                  <a:gd name="T10" fmla="*/ 86 w 86"/>
                  <a:gd name="T11" fmla="*/ 40 h 77"/>
                  <a:gd name="T12" fmla="*/ 86 w 86"/>
                  <a:gd name="T13" fmla="*/ 44 h 77"/>
                  <a:gd name="T14" fmla="*/ 83 w 86"/>
                  <a:gd name="T15" fmla="*/ 49 h 77"/>
                  <a:gd name="T16" fmla="*/ 79 w 86"/>
                  <a:gd name="T17" fmla="*/ 54 h 77"/>
                  <a:gd name="T18" fmla="*/ 35 w 86"/>
                  <a:gd name="T19" fmla="*/ 77 h 77"/>
                  <a:gd name="T20" fmla="*/ 30 w 86"/>
                  <a:gd name="T21" fmla="*/ 77 h 77"/>
                  <a:gd name="T22" fmla="*/ 25 w 86"/>
                  <a:gd name="T23" fmla="*/ 77 h 77"/>
                  <a:gd name="T24" fmla="*/ 21 w 86"/>
                  <a:gd name="T25" fmla="*/ 74 h 77"/>
                  <a:gd name="T26" fmla="*/ 16 w 86"/>
                  <a:gd name="T27" fmla="*/ 70 h 77"/>
                  <a:gd name="T28" fmla="*/ 2 w 86"/>
                  <a:gd name="T29" fmla="*/ 44 h 77"/>
                  <a:gd name="T30" fmla="*/ 0 w 86"/>
                  <a:gd name="T31" fmla="*/ 37 h 77"/>
                  <a:gd name="T32" fmla="*/ 0 w 86"/>
                  <a:gd name="T33" fmla="*/ 33 h 77"/>
                  <a:gd name="T34" fmla="*/ 2 w 86"/>
                  <a:gd name="T35" fmla="*/ 28 h 77"/>
                  <a:gd name="T36" fmla="*/ 7 w 86"/>
                  <a:gd name="T37" fmla="*/ 26 h 77"/>
                  <a:gd name="T38" fmla="*/ 51 w 86"/>
                  <a:gd name="T39" fmla="*/ 0 h 77"/>
                  <a:gd name="T40" fmla="*/ 55 w 86"/>
                  <a:gd name="T41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77">
                    <a:moveTo>
                      <a:pt x="55" y="0"/>
                    </a:moveTo>
                    <a:lnTo>
                      <a:pt x="60" y="0"/>
                    </a:lnTo>
                    <a:lnTo>
                      <a:pt x="65" y="3"/>
                    </a:lnTo>
                    <a:lnTo>
                      <a:pt x="69" y="7"/>
                    </a:lnTo>
                    <a:lnTo>
                      <a:pt x="83" y="35"/>
                    </a:lnTo>
                    <a:lnTo>
                      <a:pt x="86" y="40"/>
                    </a:lnTo>
                    <a:lnTo>
                      <a:pt x="86" y="44"/>
                    </a:lnTo>
                    <a:lnTo>
                      <a:pt x="83" y="49"/>
                    </a:lnTo>
                    <a:lnTo>
                      <a:pt x="79" y="54"/>
                    </a:lnTo>
                    <a:lnTo>
                      <a:pt x="35" y="77"/>
                    </a:lnTo>
                    <a:lnTo>
                      <a:pt x="30" y="77"/>
                    </a:lnTo>
                    <a:lnTo>
                      <a:pt x="25" y="77"/>
                    </a:lnTo>
                    <a:lnTo>
                      <a:pt x="21" y="74"/>
                    </a:lnTo>
                    <a:lnTo>
                      <a:pt x="16" y="70"/>
                    </a:lnTo>
                    <a:lnTo>
                      <a:pt x="2" y="44"/>
                    </a:lnTo>
                    <a:lnTo>
                      <a:pt x="0" y="37"/>
                    </a:lnTo>
                    <a:lnTo>
                      <a:pt x="0" y="33"/>
                    </a:lnTo>
                    <a:lnTo>
                      <a:pt x="2" y="28"/>
                    </a:lnTo>
                    <a:lnTo>
                      <a:pt x="7" y="26"/>
                    </a:lnTo>
                    <a:lnTo>
                      <a:pt x="51" y="0"/>
                    </a:lnTo>
                    <a:lnTo>
                      <a:pt x="5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" name="Freeform 175"/>
              <p:cNvSpPr>
                <a:spLocks/>
              </p:cNvSpPr>
              <p:nvPr/>
            </p:nvSpPr>
            <p:spPr bwMode="auto">
              <a:xfrm>
                <a:off x="2857500" y="4805363"/>
                <a:ext cx="133350" cy="123825"/>
              </a:xfrm>
              <a:custGeom>
                <a:avLst/>
                <a:gdLst>
                  <a:gd name="T0" fmla="*/ 54 w 84"/>
                  <a:gd name="T1" fmla="*/ 0 h 78"/>
                  <a:gd name="T2" fmla="*/ 61 w 84"/>
                  <a:gd name="T3" fmla="*/ 0 h 78"/>
                  <a:gd name="T4" fmla="*/ 65 w 84"/>
                  <a:gd name="T5" fmla="*/ 2 h 78"/>
                  <a:gd name="T6" fmla="*/ 67 w 84"/>
                  <a:gd name="T7" fmla="*/ 7 h 78"/>
                  <a:gd name="T8" fmla="*/ 84 w 84"/>
                  <a:gd name="T9" fmla="*/ 34 h 78"/>
                  <a:gd name="T10" fmla="*/ 84 w 84"/>
                  <a:gd name="T11" fmla="*/ 39 h 78"/>
                  <a:gd name="T12" fmla="*/ 84 w 84"/>
                  <a:gd name="T13" fmla="*/ 44 h 78"/>
                  <a:gd name="T14" fmla="*/ 81 w 84"/>
                  <a:gd name="T15" fmla="*/ 48 h 78"/>
                  <a:gd name="T16" fmla="*/ 77 w 84"/>
                  <a:gd name="T17" fmla="*/ 53 h 78"/>
                  <a:gd name="T18" fmla="*/ 35 w 84"/>
                  <a:gd name="T19" fmla="*/ 76 h 78"/>
                  <a:gd name="T20" fmla="*/ 30 w 84"/>
                  <a:gd name="T21" fmla="*/ 78 h 78"/>
                  <a:gd name="T22" fmla="*/ 23 w 84"/>
                  <a:gd name="T23" fmla="*/ 76 h 78"/>
                  <a:gd name="T24" fmla="*/ 19 w 84"/>
                  <a:gd name="T25" fmla="*/ 74 h 78"/>
                  <a:gd name="T26" fmla="*/ 17 w 84"/>
                  <a:gd name="T27" fmla="*/ 71 h 78"/>
                  <a:gd name="T28" fmla="*/ 0 w 84"/>
                  <a:gd name="T29" fmla="*/ 44 h 78"/>
                  <a:gd name="T30" fmla="*/ 0 w 84"/>
                  <a:gd name="T31" fmla="*/ 39 h 78"/>
                  <a:gd name="T32" fmla="*/ 0 w 84"/>
                  <a:gd name="T33" fmla="*/ 32 h 78"/>
                  <a:gd name="T34" fmla="*/ 3 w 84"/>
                  <a:gd name="T35" fmla="*/ 27 h 78"/>
                  <a:gd name="T36" fmla="*/ 7 w 84"/>
                  <a:gd name="T37" fmla="*/ 25 h 78"/>
                  <a:gd name="T38" fmla="*/ 49 w 84"/>
                  <a:gd name="T39" fmla="*/ 2 h 78"/>
                  <a:gd name="T40" fmla="*/ 54 w 84"/>
                  <a:gd name="T41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4" h="78">
                    <a:moveTo>
                      <a:pt x="54" y="0"/>
                    </a:moveTo>
                    <a:lnTo>
                      <a:pt x="61" y="0"/>
                    </a:lnTo>
                    <a:lnTo>
                      <a:pt x="65" y="2"/>
                    </a:lnTo>
                    <a:lnTo>
                      <a:pt x="67" y="7"/>
                    </a:lnTo>
                    <a:lnTo>
                      <a:pt x="84" y="34"/>
                    </a:lnTo>
                    <a:lnTo>
                      <a:pt x="84" y="39"/>
                    </a:lnTo>
                    <a:lnTo>
                      <a:pt x="84" y="44"/>
                    </a:lnTo>
                    <a:lnTo>
                      <a:pt x="81" y="48"/>
                    </a:lnTo>
                    <a:lnTo>
                      <a:pt x="77" y="53"/>
                    </a:lnTo>
                    <a:lnTo>
                      <a:pt x="35" y="76"/>
                    </a:lnTo>
                    <a:lnTo>
                      <a:pt x="30" y="78"/>
                    </a:lnTo>
                    <a:lnTo>
                      <a:pt x="23" y="76"/>
                    </a:lnTo>
                    <a:lnTo>
                      <a:pt x="19" y="74"/>
                    </a:lnTo>
                    <a:lnTo>
                      <a:pt x="17" y="71"/>
                    </a:lnTo>
                    <a:lnTo>
                      <a:pt x="0" y="44"/>
                    </a:lnTo>
                    <a:lnTo>
                      <a:pt x="0" y="39"/>
                    </a:lnTo>
                    <a:lnTo>
                      <a:pt x="0" y="32"/>
                    </a:lnTo>
                    <a:lnTo>
                      <a:pt x="3" y="27"/>
                    </a:lnTo>
                    <a:lnTo>
                      <a:pt x="7" y="25"/>
                    </a:lnTo>
                    <a:lnTo>
                      <a:pt x="49" y="2"/>
                    </a:lnTo>
                    <a:lnTo>
                      <a:pt x="5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" name="Freeform 176"/>
              <p:cNvSpPr>
                <a:spLocks/>
              </p:cNvSpPr>
              <p:nvPr/>
            </p:nvSpPr>
            <p:spPr bwMode="auto">
              <a:xfrm>
                <a:off x="2974975" y="4738688"/>
                <a:ext cx="136525" cy="125413"/>
              </a:xfrm>
              <a:custGeom>
                <a:avLst/>
                <a:gdLst>
                  <a:gd name="T0" fmla="*/ 56 w 86"/>
                  <a:gd name="T1" fmla="*/ 0 h 79"/>
                  <a:gd name="T2" fmla="*/ 61 w 86"/>
                  <a:gd name="T3" fmla="*/ 2 h 79"/>
                  <a:gd name="T4" fmla="*/ 65 w 86"/>
                  <a:gd name="T5" fmla="*/ 5 h 79"/>
                  <a:gd name="T6" fmla="*/ 70 w 86"/>
                  <a:gd name="T7" fmla="*/ 7 h 79"/>
                  <a:gd name="T8" fmla="*/ 84 w 86"/>
                  <a:gd name="T9" fmla="*/ 35 h 79"/>
                  <a:gd name="T10" fmla="*/ 86 w 86"/>
                  <a:gd name="T11" fmla="*/ 39 h 79"/>
                  <a:gd name="T12" fmla="*/ 86 w 86"/>
                  <a:gd name="T13" fmla="*/ 46 h 79"/>
                  <a:gd name="T14" fmla="*/ 84 w 86"/>
                  <a:gd name="T15" fmla="*/ 51 h 79"/>
                  <a:gd name="T16" fmla="*/ 79 w 86"/>
                  <a:gd name="T17" fmla="*/ 53 h 79"/>
                  <a:gd name="T18" fmla="*/ 38 w 86"/>
                  <a:gd name="T19" fmla="*/ 76 h 79"/>
                  <a:gd name="T20" fmla="*/ 31 w 86"/>
                  <a:gd name="T21" fmla="*/ 79 h 79"/>
                  <a:gd name="T22" fmla="*/ 26 w 86"/>
                  <a:gd name="T23" fmla="*/ 79 h 79"/>
                  <a:gd name="T24" fmla="*/ 21 w 86"/>
                  <a:gd name="T25" fmla="*/ 76 h 79"/>
                  <a:gd name="T26" fmla="*/ 17 w 86"/>
                  <a:gd name="T27" fmla="*/ 72 h 79"/>
                  <a:gd name="T28" fmla="*/ 3 w 86"/>
                  <a:gd name="T29" fmla="*/ 44 h 79"/>
                  <a:gd name="T30" fmla="*/ 0 w 86"/>
                  <a:gd name="T31" fmla="*/ 39 h 79"/>
                  <a:gd name="T32" fmla="*/ 3 w 86"/>
                  <a:gd name="T33" fmla="*/ 35 h 79"/>
                  <a:gd name="T34" fmla="*/ 5 w 86"/>
                  <a:gd name="T35" fmla="*/ 30 h 79"/>
                  <a:gd name="T36" fmla="*/ 7 w 86"/>
                  <a:gd name="T37" fmla="*/ 25 h 79"/>
                  <a:gd name="T38" fmla="*/ 51 w 86"/>
                  <a:gd name="T39" fmla="*/ 2 h 79"/>
                  <a:gd name="T40" fmla="*/ 56 w 86"/>
                  <a:gd name="T41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79">
                    <a:moveTo>
                      <a:pt x="56" y="0"/>
                    </a:moveTo>
                    <a:lnTo>
                      <a:pt x="61" y="2"/>
                    </a:lnTo>
                    <a:lnTo>
                      <a:pt x="65" y="5"/>
                    </a:lnTo>
                    <a:lnTo>
                      <a:pt x="70" y="7"/>
                    </a:lnTo>
                    <a:lnTo>
                      <a:pt x="84" y="35"/>
                    </a:lnTo>
                    <a:lnTo>
                      <a:pt x="86" y="39"/>
                    </a:lnTo>
                    <a:lnTo>
                      <a:pt x="86" y="46"/>
                    </a:lnTo>
                    <a:lnTo>
                      <a:pt x="84" y="51"/>
                    </a:lnTo>
                    <a:lnTo>
                      <a:pt x="79" y="53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6" y="79"/>
                    </a:lnTo>
                    <a:lnTo>
                      <a:pt x="21" y="76"/>
                    </a:lnTo>
                    <a:lnTo>
                      <a:pt x="17" y="72"/>
                    </a:lnTo>
                    <a:lnTo>
                      <a:pt x="3" y="44"/>
                    </a:lnTo>
                    <a:lnTo>
                      <a:pt x="0" y="39"/>
                    </a:lnTo>
                    <a:lnTo>
                      <a:pt x="3" y="35"/>
                    </a:lnTo>
                    <a:lnTo>
                      <a:pt x="5" y="30"/>
                    </a:lnTo>
                    <a:lnTo>
                      <a:pt x="7" y="25"/>
                    </a:lnTo>
                    <a:lnTo>
                      <a:pt x="51" y="2"/>
                    </a:lnTo>
                    <a:lnTo>
                      <a:pt x="5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" name="Freeform 177"/>
              <p:cNvSpPr>
                <a:spLocks/>
              </p:cNvSpPr>
              <p:nvPr/>
            </p:nvSpPr>
            <p:spPr bwMode="auto">
              <a:xfrm>
                <a:off x="3097213" y="4676775"/>
                <a:ext cx="136525" cy="120650"/>
              </a:xfrm>
              <a:custGeom>
                <a:avLst/>
                <a:gdLst>
                  <a:gd name="T0" fmla="*/ 55 w 86"/>
                  <a:gd name="T1" fmla="*/ 0 h 76"/>
                  <a:gd name="T2" fmla="*/ 60 w 86"/>
                  <a:gd name="T3" fmla="*/ 0 h 76"/>
                  <a:gd name="T4" fmla="*/ 65 w 86"/>
                  <a:gd name="T5" fmla="*/ 2 h 76"/>
                  <a:gd name="T6" fmla="*/ 67 w 86"/>
                  <a:gd name="T7" fmla="*/ 7 h 76"/>
                  <a:gd name="T8" fmla="*/ 83 w 86"/>
                  <a:gd name="T9" fmla="*/ 32 h 76"/>
                  <a:gd name="T10" fmla="*/ 86 w 86"/>
                  <a:gd name="T11" fmla="*/ 39 h 76"/>
                  <a:gd name="T12" fmla="*/ 83 w 86"/>
                  <a:gd name="T13" fmla="*/ 44 h 76"/>
                  <a:gd name="T14" fmla="*/ 81 w 86"/>
                  <a:gd name="T15" fmla="*/ 48 h 76"/>
                  <a:gd name="T16" fmla="*/ 76 w 86"/>
                  <a:gd name="T17" fmla="*/ 51 h 76"/>
                  <a:gd name="T18" fmla="*/ 35 w 86"/>
                  <a:gd name="T19" fmla="*/ 74 h 76"/>
                  <a:gd name="T20" fmla="*/ 30 w 86"/>
                  <a:gd name="T21" fmla="*/ 76 h 76"/>
                  <a:gd name="T22" fmla="*/ 25 w 86"/>
                  <a:gd name="T23" fmla="*/ 76 h 76"/>
                  <a:gd name="T24" fmla="*/ 21 w 86"/>
                  <a:gd name="T25" fmla="*/ 74 h 76"/>
                  <a:gd name="T26" fmla="*/ 16 w 86"/>
                  <a:gd name="T27" fmla="*/ 69 h 76"/>
                  <a:gd name="T28" fmla="*/ 2 w 86"/>
                  <a:gd name="T29" fmla="*/ 41 h 76"/>
                  <a:gd name="T30" fmla="*/ 0 w 86"/>
                  <a:gd name="T31" fmla="*/ 37 h 76"/>
                  <a:gd name="T32" fmla="*/ 0 w 86"/>
                  <a:gd name="T33" fmla="*/ 32 h 76"/>
                  <a:gd name="T34" fmla="*/ 2 w 86"/>
                  <a:gd name="T35" fmla="*/ 27 h 76"/>
                  <a:gd name="T36" fmla="*/ 7 w 86"/>
                  <a:gd name="T37" fmla="*/ 23 h 76"/>
                  <a:gd name="T38" fmla="*/ 49 w 86"/>
                  <a:gd name="T39" fmla="*/ 0 h 76"/>
                  <a:gd name="T40" fmla="*/ 55 w 86"/>
                  <a:gd name="T41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76">
                    <a:moveTo>
                      <a:pt x="55" y="0"/>
                    </a:moveTo>
                    <a:lnTo>
                      <a:pt x="60" y="0"/>
                    </a:lnTo>
                    <a:lnTo>
                      <a:pt x="65" y="2"/>
                    </a:lnTo>
                    <a:lnTo>
                      <a:pt x="67" y="7"/>
                    </a:lnTo>
                    <a:lnTo>
                      <a:pt x="83" y="32"/>
                    </a:lnTo>
                    <a:lnTo>
                      <a:pt x="86" y="39"/>
                    </a:lnTo>
                    <a:lnTo>
                      <a:pt x="83" y="44"/>
                    </a:lnTo>
                    <a:lnTo>
                      <a:pt x="81" y="48"/>
                    </a:lnTo>
                    <a:lnTo>
                      <a:pt x="76" y="51"/>
                    </a:lnTo>
                    <a:lnTo>
                      <a:pt x="35" y="74"/>
                    </a:lnTo>
                    <a:lnTo>
                      <a:pt x="30" y="76"/>
                    </a:lnTo>
                    <a:lnTo>
                      <a:pt x="25" y="76"/>
                    </a:lnTo>
                    <a:lnTo>
                      <a:pt x="21" y="74"/>
                    </a:lnTo>
                    <a:lnTo>
                      <a:pt x="16" y="69"/>
                    </a:lnTo>
                    <a:lnTo>
                      <a:pt x="2" y="41"/>
                    </a:lnTo>
                    <a:lnTo>
                      <a:pt x="0" y="37"/>
                    </a:lnTo>
                    <a:lnTo>
                      <a:pt x="0" y="32"/>
                    </a:lnTo>
                    <a:lnTo>
                      <a:pt x="2" y="27"/>
                    </a:lnTo>
                    <a:lnTo>
                      <a:pt x="7" y="23"/>
                    </a:lnTo>
                    <a:lnTo>
                      <a:pt x="49" y="0"/>
                    </a:lnTo>
                    <a:lnTo>
                      <a:pt x="5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" name="Freeform 178"/>
              <p:cNvSpPr>
                <a:spLocks/>
              </p:cNvSpPr>
              <p:nvPr/>
            </p:nvSpPr>
            <p:spPr bwMode="auto">
              <a:xfrm>
                <a:off x="3217863" y="4610100"/>
                <a:ext cx="133350" cy="120650"/>
              </a:xfrm>
              <a:custGeom>
                <a:avLst/>
                <a:gdLst>
                  <a:gd name="T0" fmla="*/ 54 w 84"/>
                  <a:gd name="T1" fmla="*/ 0 h 76"/>
                  <a:gd name="T2" fmla="*/ 61 w 84"/>
                  <a:gd name="T3" fmla="*/ 0 h 76"/>
                  <a:gd name="T4" fmla="*/ 65 w 84"/>
                  <a:gd name="T5" fmla="*/ 2 h 76"/>
                  <a:gd name="T6" fmla="*/ 68 w 84"/>
                  <a:gd name="T7" fmla="*/ 7 h 76"/>
                  <a:gd name="T8" fmla="*/ 81 w 84"/>
                  <a:gd name="T9" fmla="*/ 35 h 76"/>
                  <a:gd name="T10" fmla="*/ 84 w 84"/>
                  <a:gd name="T11" fmla="*/ 39 h 76"/>
                  <a:gd name="T12" fmla="*/ 84 w 84"/>
                  <a:gd name="T13" fmla="*/ 44 h 76"/>
                  <a:gd name="T14" fmla="*/ 81 w 84"/>
                  <a:gd name="T15" fmla="*/ 49 h 76"/>
                  <a:gd name="T16" fmla="*/ 77 w 84"/>
                  <a:gd name="T17" fmla="*/ 53 h 76"/>
                  <a:gd name="T18" fmla="*/ 35 w 84"/>
                  <a:gd name="T19" fmla="*/ 76 h 76"/>
                  <a:gd name="T20" fmla="*/ 28 w 84"/>
                  <a:gd name="T21" fmla="*/ 76 h 76"/>
                  <a:gd name="T22" fmla="*/ 24 w 84"/>
                  <a:gd name="T23" fmla="*/ 76 h 76"/>
                  <a:gd name="T24" fmla="*/ 19 w 84"/>
                  <a:gd name="T25" fmla="*/ 74 h 76"/>
                  <a:gd name="T26" fmla="*/ 17 w 84"/>
                  <a:gd name="T27" fmla="*/ 69 h 76"/>
                  <a:gd name="T28" fmla="*/ 0 w 84"/>
                  <a:gd name="T29" fmla="*/ 44 h 76"/>
                  <a:gd name="T30" fmla="*/ 0 w 84"/>
                  <a:gd name="T31" fmla="*/ 37 h 76"/>
                  <a:gd name="T32" fmla="*/ 0 w 84"/>
                  <a:gd name="T33" fmla="*/ 32 h 76"/>
                  <a:gd name="T34" fmla="*/ 3 w 84"/>
                  <a:gd name="T35" fmla="*/ 28 h 76"/>
                  <a:gd name="T36" fmla="*/ 7 w 84"/>
                  <a:gd name="T37" fmla="*/ 23 h 76"/>
                  <a:gd name="T38" fmla="*/ 49 w 84"/>
                  <a:gd name="T39" fmla="*/ 0 h 76"/>
                  <a:gd name="T40" fmla="*/ 54 w 84"/>
                  <a:gd name="T41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4" h="76">
                    <a:moveTo>
                      <a:pt x="54" y="0"/>
                    </a:moveTo>
                    <a:lnTo>
                      <a:pt x="61" y="0"/>
                    </a:lnTo>
                    <a:lnTo>
                      <a:pt x="65" y="2"/>
                    </a:lnTo>
                    <a:lnTo>
                      <a:pt x="68" y="7"/>
                    </a:lnTo>
                    <a:lnTo>
                      <a:pt x="81" y="35"/>
                    </a:lnTo>
                    <a:lnTo>
                      <a:pt x="84" y="39"/>
                    </a:lnTo>
                    <a:lnTo>
                      <a:pt x="84" y="44"/>
                    </a:lnTo>
                    <a:lnTo>
                      <a:pt x="81" y="49"/>
                    </a:lnTo>
                    <a:lnTo>
                      <a:pt x="77" y="53"/>
                    </a:lnTo>
                    <a:lnTo>
                      <a:pt x="35" y="76"/>
                    </a:lnTo>
                    <a:lnTo>
                      <a:pt x="28" y="76"/>
                    </a:lnTo>
                    <a:lnTo>
                      <a:pt x="24" y="76"/>
                    </a:lnTo>
                    <a:lnTo>
                      <a:pt x="19" y="74"/>
                    </a:lnTo>
                    <a:lnTo>
                      <a:pt x="17" y="69"/>
                    </a:lnTo>
                    <a:lnTo>
                      <a:pt x="0" y="44"/>
                    </a:lnTo>
                    <a:lnTo>
                      <a:pt x="0" y="37"/>
                    </a:lnTo>
                    <a:lnTo>
                      <a:pt x="0" y="32"/>
                    </a:lnTo>
                    <a:lnTo>
                      <a:pt x="3" y="28"/>
                    </a:lnTo>
                    <a:lnTo>
                      <a:pt x="7" y="23"/>
                    </a:lnTo>
                    <a:lnTo>
                      <a:pt x="49" y="0"/>
                    </a:lnTo>
                    <a:lnTo>
                      <a:pt x="5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" name="Freeform 179"/>
              <p:cNvSpPr>
                <a:spLocks/>
              </p:cNvSpPr>
              <p:nvPr/>
            </p:nvSpPr>
            <p:spPr bwMode="auto">
              <a:xfrm>
                <a:off x="2733675" y="4864100"/>
                <a:ext cx="134938" cy="123825"/>
              </a:xfrm>
              <a:custGeom>
                <a:avLst/>
                <a:gdLst>
                  <a:gd name="T0" fmla="*/ 55 w 85"/>
                  <a:gd name="T1" fmla="*/ 0 h 78"/>
                  <a:gd name="T2" fmla="*/ 60 w 85"/>
                  <a:gd name="T3" fmla="*/ 2 h 78"/>
                  <a:gd name="T4" fmla="*/ 67 w 85"/>
                  <a:gd name="T5" fmla="*/ 4 h 78"/>
                  <a:gd name="T6" fmla="*/ 69 w 85"/>
                  <a:gd name="T7" fmla="*/ 9 h 78"/>
                  <a:gd name="T8" fmla="*/ 83 w 85"/>
                  <a:gd name="T9" fmla="*/ 34 h 78"/>
                  <a:gd name="T10" fmla="*/ 85 w 85"/>
                  <a:gd name="T11" fmla="*/ 41 h 78"/>
                  <a:gd name="T12" fmla="*/ 85 w 85"/>
                  <a:gd name="T13" fmla="*/ 46 h 78"/>
                  <a:gd name="T14" fmla="*/ 83 w 85"/>
                  <a:gd name="T15" fmla="*/ 51 h 78"/>
                  <a:gd name="T16" fmla="*/ 78 w 85"/>
                  <a:gd name="T17" fmla="*/ 53 h 78"/>
                  <a:gd name="T18" fmla="*/ 37 w 85"/>
                  <a:gd name="T19" fmla="*/ 76 h 78"/>
                  <a:gd name="T20" fmla="*/ 30 w 85"/>
                  <a:gd name="T21" fmla="*/ 78 h 78"/>
                  <a:gd name="T22" fmla="*/ 25 w 85"/>
                  <a:gd name="T23" fmla="*/ 78 h 78"/>
                  <a:gd name="T24" fmla="*/ 20 w 85"/>
                  <a:gd name="T25" fmla="*/ 76 h 78"/>
                  <a:gd name="T26" fmla="*/ 18 w 85"/>
                  <a:gd name="T27" fmla="*/ 72 h 78"/>
                  <a:gd name="T28" fmla="*/ 2 w 85"/>
                  <a:gd name="T29" fmla="*/ 44 h 78"/>
                  <a:gd name="T30" fmla="*/ 0 w 85"/>
                  <a:gd name="T31" fmla="*/ 39 h 78"/>
                  <a:gd name="T32" fmla="*/ 2 w 85"/>
                  <a:gd name="T33" fmla="*/ 34 h 78"/>
                  <a:gd name="T34" fmla="*/ 4 w 85"/>
                  <a:gd name="T35" fmla="*/ 30 h 78"/>
                  <a:gd name="T36" fmla="*/ 9 w 85"/>
                  <a:gd name="T37" fmla="*/ 25 h 78"/>
                  <a:gd name="T38" fmla="*/ 50 w 85"/>
                  <a:gd name="T39" fmla="*/ 2 h 78"/>
                  <a:gd name="T40" fmla="*/ 55 w 85"/>
                  <a:gd name="T41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5" h="78">
                    <a:moveTo>
                      <a:pt x="55" y="0"/>
                    </a:moveTo>
                    <a:lnTo>
                      <a:pt x="60" y="2"/>
                    </a:lnTo>
                    <a:lnTo>
                      <a:pt x="67" y="4"/>
                    </a:lnTo>
                    <a:lnTo>
                      <a:pt x="69" y="9"/>
                    </a:lnTo>
                    <a:lnTo>
                      <a:pt x="83" y="34"/>
                    </a:lnTo>
                    <a:lnTo>
                      <a:pt x="85" y="41"/>
                    </a:lnTo>
                    <a:lnTo>
                      <a:pt x="85" y="46"/>
                    </a:lnTo>
                    <a:lnTo>
                      <a:pt x="83" y="51"/>
                    </a:lnTo>
                    <a:lnTo>
                      <a:pt x="78" y="53"/>
                    </a:lnTo>
                    <a:lnTo>
                      <a:pt x="37" y="76"/>
                    </a:lnTo>
                    <a:lnTo>
                      <a:pt x="30" y="78"/>
                    </a:lnTo>
                    <a:lnTo>
                      <a:pt x="25" y="78"/>
                    </a:lnTo>
                    <a:lnTo>
                      <a:pt x="20" y="76"/>
                    </a:lnTo>
                    <a:lnTo>
                      <a:pt x="18" y="72"/>
                    </a:lnTo>
                    <a:lnTo>
                      <a:pt x="2" y="44"/>
                    </a:lnTo>
                    <a:lnTo>
                      <a:pt x="0" y="39"/>
                    </a:lnTo>
                    <a:lnTo>
                      <a:pt x="2" y="34"/>
                    </a:lnTo>
                    <a:lnTo>
                      <a:pt x="4" y="30"/>
                    </a:lnTo>
                    <a:lnTo>
                      <a:pt x="9" y="25"/>
                    </a:lnTo>
                    <a:lnTo>
                      <a:pt x="50" y="2"/>
                    </a:lnTo>
                    <a:lnTo>
                      <a:pt x="5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" name="Freeform 180"/>
              <p:cNvSpPr>
                <a:spLocks/>
              </p:cNvSpPr>
              <p:nvPr/>
            </p:nvSpPr>
            <p:spPr bwMode="auto">
              <a:xfrm>
                <a:off x="2762250" y="4918075"/>
                <a:ext cx="106363" cy="69850"/>
              </a:xfrm>
              <a:custGeom>
                <a:avLst/>
                <a:gdLst>
                  <a:gd name="T0" fmla="*/ 65 w 67"/>
                  <a:gd name="T1" fmla="*/ 0 h 44"/>
                  <a:gd name="T2" fmla="*/ 67 w 67"/>
                  <a:gd name="T3" fmla="*/ 7 h 44"/>
                  <a:gd name="T4" fmla="*/ 67 w 67"/>
                  <a:gd name="T5" fmla="*/ 12 h 44"/>
                  <a:gd name="T6" fmla="*/ 65 w 67"/>
                  <a:gd name="T7" fmla="*/ 17 h 44"/>
                  <a:gd name="T8" fmla="*/ 60 w 67"/>
                  <a:gd name="T9" fmla="*/ 21 h 44"/>
                  <a:gd name="T10" fmla="*/ 39 w 67"/>
                  <a:gd name="T11" fmla="*/ 33 h 44"/>
                  <a:gd name="T12" fmla="*/ 19 w 67"/>
                  <a:gd name="T13" fmla="*/ 42 h 44"/>
                  <a:gd name="T14" fmla="*/ 14 w 67"/>
                  <a:gd name="T15" fmla="*/ 44 h 44"/>
                  <a:gd name="T16" fmla="*/ 7 w 67"/>
                  <a:gd name="T17" fmla="*/ 44 h 44"/>
                  <a:gd name="T18" fmla="*/ 2 w 67"/>
                  <a:gd name="T19" fmla="*/ 42 h 44"/>
                  <a:gd name="T20" fmla="*/ 0 w 67"/>
                  <a:gd name="T21" fmla="*/ 38 h 44"/>
                  <a:gd name="T22" fmla="*/ 2 w 67"/>
                  <a:gd name="T23" fmla="*/ 42 h 44"/>
                  <a:gd name="T24" fmla="*/ 7 w 67"/>
                  <a:gd name="T25" fmla="*/ 44 h 44"/>
                  <a:gd name="T26" fmla="*/ 14 w 67"/>
                  <a:gd name="T27" fmla="*/ 44 h 44"/>
                  <a:gd name="T28" fmla="*/ 19 w 67"/>
                  <a:gd name="T29" fmla="*/ 42 h 44"/>
                  <a:gd name="T30" fmla="*/ 39 w 67"/>
                  <a:gd name="T31" fmla="*/ 31 h 44"/>
                  <a:gd name="T32" fmla="*/ 60 w 67"/>
                  <a:gd name="T33" fmla="*/ 21 h 44"/>
                  <a:gd name="T34" fmla="*/ 63 w 67"/>
                  <a:gd name="T35" fmla="*/ 17 h 44"/>
                  <a:gd name="T36" fmla="*/ 67 w 67"/>
                  <a:gd name="T37" fmla="*/ 12 h 44"/>
                  <a:gd name="T38" fmla="*/ 67 w 67"/>
                  <a:gd name="T39" fmla="*/ 7 h 44"/>
                  <a:gd name="T40" fmla="*/ 65 w 67"/>
                  <a:gd name="T4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7" h="44">
                    <a:moveTo>
                      <a:pt x="65" y="0"/>
                    </a:moveTo>
                    <a:lnTo>
                      <a:pt x="67" y="7"/>
                    </a:lnTo>
                    <a:lnTo>
                      <a:pt x="67" y="12"/>
                    </a:lnTo>
                    <a:lnTo>
                      <a:pt x="65" y="17"/>
                    </a:lnTo>
                    <a:lnTo>
                      <a:pt x="60" y="21"/>
                    </a:lnTo>
                    <a:lnTo>
                      <a:pt x="39" y="33"/>
                    </a:lnTo>
                    <a:lnTo>
                      <a:pt x="19" y="42"/>
                    </a:lnTo>
                    <a:lnTo>
                      <a:pt x="14" y="44"/>
                    </a:lnTo>
                    <a:lnTo>
                      <a:pt x="7" y="44"/>
                    </a:lnTo>
                    <a:lnTo>
                      <a:pt x="2" y="42"/>
                    </a:lnTo>
                    <a:lnTo>
                      <a:pt x="0" y="38"/>
                    </a:lnTo>
                    <a:lnTo>
                      <a:pt x="2" y="42"/>
                    </a:lnTo>
                    <a:lnTo>
                      <a:pt x="7" y="44"/>
                    </a:lnTo>
                    <a:lnTo>
                      <a:pt x="14" y="44"/>
                    </a:lnTo>
                    <a:lnTo>
                      <a:pt x="19" y="42"/>
                    </a:lnTo>
                    <a:lnTo>
                      <a:pt x="39" y="31"/>
                    </a:lnTo>
                    <a:lnTo>
                      <a:pt x="60" y="21"/>
                    </a:lnTo>
                    <a:lnTo>
                      <a:pt x="63" y="17"/>
                    </a:lnTo>
                    <a:lnTo>
                      <a:pt x="67" y="12"/>
                    </a:lnTo>
                    <a:lnTo>
                      <a:pt x="67" y="7"/>
                    </a:lnTo>
                    <a:lnTo>
                      <a:pt x="6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" name="Freeform 181"/>
              <p:cNvSpPr>
                <a:spLocks/>
              </p:cNvSpPr>
              <p:nvPr/>
            </p:nvSpPr>
            <p:spPr bwMode="auto">
              <a:xfrm>
                <a:off x="2854325" y="4800600"/>
                <a:ext cx="136525" cy="122238"/>
              </a:xfrm>
              <a:custGeom>
                <a:avLst/>
                <a:gdLst>
                  <a:gd name="T0" fmla="*/ 56 w 86"/>
                  <a:gd name="T1" fmla="*/ 0 h 77"/>
                  <a:gd name="T2" fmla="*/ 60 w 86"/>
                  <a:gd name="T3" fmla="*/ 0 h 77"/>
                  <a:gd name="T4" fmla="*/ 65 w 86"/>
                  <a:gd name="T5" fmla="*/ 3 h 77"/>
                  <a:gd name="T6" fmla="*/ 69 w 86"/>
                  <a:gd name="T7" fmla="*/ 7 h 77"/>
                  <a:gd name="T8" fmla="*/ 83 w 86"/>
                  <a:gd name="T9" fmla="*/ 35 h 77"/>
                  <a:gd name="T10" fmla="*/ 86 w 86"/>
                  <a:gd name="T11" fmla="*/ 40 h 77"/>
                  <a:gd name="T12" fmla="*/ 83 w 86"/>
                  <a:gd name="T13" fmla="*/ 44 h 77"/>
                  <a:gd name="T14" fmla="*/ 81 w 86"/>
                  <a:gd name="T15" fmla="*/ 49 h 77"/>
                  <a:gd name="T16" fmla="*/ 79 w 86"/>
                  <a:gd name="T17" fmla="*/ 54 h 77"/>
                  <a:gd name="T18" fmla="*/ 35 w 86"/>
                  <a:gd name="T19" fmla="*/ 77 h 77"/>
                  <a:gd name="T20" fmla="*/ 30 w 86"/>
                  <a:gd name="T21" fmla="*/ 77 h 77"/>
                  <a:gd name="T22" fmla="*/ 25 w 86"/>
                  <a:gd name="T23" fmla="*/ 77 h 77"/>
                  <a:gd name="T24" fmla="*/ 21 w 86"/>
                  <a:gd name="T25" fmla="*/ 74 h 77"/>
                  <a:gd name="T26" fmla="*/ 16 w 86"/>
                  <a:gd name="T27" fmla="*/ 70 h 77"/>
                  <a:gd name="T28" fmla="*/ 2 w 86"/>
                  <a:gd name="T29" fmla="*/ 44 h 77"/>
                  <a:gd name="T30" fmla="*/ 0 w 86"/>
                  <a:gd name="T31" fmla="*/ 37 h 77"/>
                  <a:gd name="T32" fmla="*/ 0 w 86"/>
                  <a:gd name="T33" fmla="*/ 33 h 77"/>
                  <a:gd name="T34" fmla="*/ 2 w 86"/>
                  <a:gd name="T35" fmla="*/ 28 h 77"/>
                  <a:gd name="T36" fmla="*/ 7 w 86"/>
                  <a:gd name="T37" fmla="*/ 24 h 77"/>
                  <a:gd name="T38" fmla="*/ 51 w 86"/>
                  <a:gd name="T39" fmla="*/ 0 h 77"/>
                  <a:gd name="T40" fmla="*/ 56 w 86"/>
                  <a:gd name="T41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77">
                    <a:moveTo>
                      <a:pt x="56" y="0"/>
                    </a:moveTo>
                    <a:lnTo>
                      <a:pt x="60" y="0"/>
                    </a:lnTo>
                    <a:lnTo>
                      <a:pt x="65" y="3"/>
                    </a:lnTo>
                    <a:lnTo>
                      <a:pt x="69" y="7"/>
                    </a:lnTo>
                    <a:lnTo>
                      <a:pt x="83" y="35"/>
                    </a:lnTo>
                    <a:lnTo>
                      <a:pt x="86" y="40"/>
                    </a:lnTo>
                    <a:lnTo>
                      <a:pt x="83" y="44"/>
                    </a:lnTo>
                    <a:lnTo>
                      <a:pt x="81" y="49"/>
                    </a:lnTo>
                    <a:lnTo>
                      <a:pt x="79" y="54"/>
                    </a:lnTo>
                    <a:lnTo>
                      <a:pt x="35" y="77"/>
                    </a:lnTo>
                    <a:lnTo>
                      <a:pt x="30" y="77"/>
                    </a:lnTo>
                    <a:lnTo>
                      <a:pt x="25" y="77"/>
                    </a:lnTo>
                    <a:lnTo>
                      <a:pt x="21" y="74"/>
                    </a:lnTo>
                    <a:lnTo>
                      <a:pt x="16" y="70"/>
                    </a:lnTo>
                    <a:lnTo>
                      <a:pt x="2" y="44"/>
                    </a:lnTo>
                    <a:lnTo>
                      <a:pt x="0" y="37"/>
                    </a:lnTo>
                    <a:lnTo>
                      <a:pt x="0" y="33"/>
                    </a:lnTo>
                    <a:lnTo>
                      <a:pt x="2" y="28"/>
                    </a:lnTo>
                    <a:lnTo>
                      <a:pt x="7" y="24"/>
                    </a:lnTo>
                    <a:lnTo>
                      <a:pt x="51" y="0"/>
                    </a:lnTo>
                    <a:lnTo>
                      <a:pt x="5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" name="Freeform 182"/>
              <p:cNvSpPr>
                <a:spLocks/>
              </p:cNvSpPr>
              <p:nvPr/>
            </p:nvSpPr>
            <p:spPr bwMode="auto">
              <a:xfrm>
                <a:off x="2879725" y="4856163"/>
                <a:ext cx="111125" cy="66675"/>
              </a:xfrm>
              <a:custGeom>
                <a:avLst/>
                <a:gdLst>
                  <a:gd name="T0" fmla="*/ 67 w 70"/>
                  <a:gd name="T1" fmla="*/ 0 h 42"/>
                  <a:gd name="T2" fmla="*/ 70 w 70"/>
                  <a:gd name="T3" fmla="*/ 5 h 42"/>
                  <a:gd name="T4" fmla="*/ 67 w 70"/>
                  <a:gd name="T5" fmla="*/ 9 h 42"/>
                  <a:gd name="T6" fmla="*/ 65 w 70"/>
                  <a:gd name="T7" fmla="*/ 16 h 42"/>
                  <a:gd name="T8" fmla="*/ 60 w 70"/>
                  <a:gd name="T9" fmla="*/ 19 h 42"/>
                  <a:gd name="T10" fmla="*/ 42 w 70"/>
                  <a:gd name="T11" fmla="*/ 30 h 42"/>
                  <a:gd name="T12" fmla="*/ 21 w 70"/>
                  <a:gd name="T13" fmla="*/ 42 h 42"/>
                  <a:gd name="T14" fmla="*/ 14 w 70"/>
                  <a:gd name="T15" fmla="*/ 42 h 42"/>
                  <a:gd name="T16" fmla="*/ 9 w 70"/>
                  <a:gd name="T17" fmla="*/ 42 h 42"/>
                  <a:gd name="T18" fmla="*/ 5 w 70"/>
                  <a:gd name="T19" fmla="*/ 39 h 42"/>
                  <a:gd name="T20" fmla="*/ 0 w 70"/>
                  <a:gd name="T21" fmla="*/ 35 h 42"/>
                  <a:gd name="T22" fmla="*/ 5 w 70"/>
                  <a:gd name="T23" fmla="*/ 39 h 42"/>
                  <a:gd name="T24" fmla="*/ 9 w 70"/>
                  <a:gd name="T25" fmla="*/ 42 h 42"/>
                  <a:gd name="T26" fmla="*/ 14 w 70"/>
                  <a:gd name="T27" fmla="*/ 42 h 42"/>
                  <a:gd name="T28" fmla="*/ 21 w 70"/>
                  <a:gd name="T29" fmla="*/ 39 h 42"/>
                  <a:gd name="T30" fmla="*/ 40 w 70"/>
                  <a:gd name="T31" fmla="*/ 28 h 42"/>
                  <a:gd name="T32" fmla="*/ 60 w 70"/>
                  <a:gd name="T33" fmla="*/ 19 h 42"/>
                  <a:gd name="T34" fmla="*/ 65 w 70"/>
                  <a:gd name="T35" fmla="*/ 14 h 42"/>
                  <a:gd name="T36" fmla="*/ 67 w 70"/>
                  <a:gd name="T37" fmla="*/ 9 h 42"/>
                  <a:gd name="T38" fmla="*/ 70 w 70"/>
                  <a:gd name="T39" fmla="*/ 5 h 42"/>
                  <a:gd name="T40" fmla="*/ 67 w 70"/>
                  <a:gd name="T4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0" h="42">
                    <a:moveTo>
                      <a:pt x="67" y="0"/>
                    </a:moveTo>
                    <a:lnTo>
                      <a:pt x="70" y="5"/>
                    </a:lnTo>
                    <a:lnTo>
                      <a:pt x="67" y="9"/>
                    </a:lnTo>
                    <a:lnTo>
                      <a:pt x="65" y="16"/>
                    </a:lnTo>
                    <a:lnTo>
                      <a:pt x="60" y="19"/>
                    </a:lnTo>
                    <a:lnTo>
                      <a:pt x="42" y="30"/>
                    </a:lnTo>
                    <a:lnTo>
                      <a:pt x="21" y="42"/>
                    </a:lnTo>
                    <a:lnTo>
                      <a:pt x="14" y="42"/>
                    </a:lnTo>
                    <a:lnTo>
                      <a:pt x="9" y="42"/>
                    </a:lnTo>
                    <a:lnTo>
                      <a:pt x="5" y="39"/>
                    </a:lnTo>
                    <a:lnTo>
                      <a:pt x="0" y="35"/>
                    </a:lnTo>
                    <a:lnTo>
                      <a:pt x="5" y="39"/>
                    </a:lnTo>
                    <a:lnTo>
                      <a:pt x="9" y="42"/>
                    </a:lnTo>
                    <a:lnTo>
                      <a:pt x="14" y="42"/>
                    </a:lnTo>
                    <a:lnTo>
                      <a:pt x="21" y="39"/>
                    </a:lnTo>
                    <a:lnTo>
                      <a:pt x="40" y="28"/>
                    </a:lnTo>
                    <a:lnTo>
                      <a:pt x="60" y="19"/>
                    </a:lnTo>
                    <a:lnTo>
                      <a:pt x="65" y="14"/>
                    </a:lnTo>
                    <a:lnTo>
                      <a:pt x="67" y="9"/>
                    </a:lnTo>
                    <a:lnTo>
                      <a:pt x="70" y="5"/>
                    </a:lnTo>
                    <a:lnTo>
                      <a:pt x="6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" name="Freeform 183"/>
              <p:cNvSpPr>
                <a:spLocks/>
              </p:cNvSpPr>
              <p:nvPr/>
            </p:nvSpPr>
            <p:spPr bwMode="auto">
              <a:xfrm>
                <a:off x="2974975" y="4735513"/>
                <a:ext cx="133350" cy="123825"/>
              </a:xfrm>
              <a:custGeom>
                <a:avLst/>
                <a:gdLst>
                  <a:gd name="T0" fmla="*/ 54 w 84"/>
                  <a:gd name="T1" fmla="*/ 0 h 78"/>
                  <a:gd name="T2" fmla="*/ 61 w 84"/>
                  <a:gd name="T3" fmla="*/ 0 h 78"/>
                  <a:gd name="T4" fmla="*/ 65 w 84"/>
                  <a:gd name="T5" fmla="*/ 2 h 78"/>
                  <a:gd name="T6" fmla="*/ 68 w 84"/>
                  <a:gd name="T7" fmla="*/ 7 h 78"/>
                  <a:gd name="T8" fmla="*/ 84 w 84"/>
                  <a:gd name="T9" fmla="*/ 34 h 78"/>
                  <a:gd name="T10" fmla="*/ 84 w 84"/>
                  <a:gd name="T11" fmla="*/ 39 h 78"/>
                  <a:gd name="T12" fmla="*/ 84 w 84"/>
                  <a:gd name="T13" fmla="*/ 44 h 78"/>
                  <a:gd name="T14" fmla="*/ 82 w 84"/>
                  <a:gd name="T15" fmla="*/ 48 h 78"/>
                  <a:gd name="T16" fmla="*/ 77 w 84"/>
                  <a:gd name="T17" fmla="*/ 53 h 78"/>
                  <a:gd name="T18" fmla="*/ 35 w 84"/>
                  <a:gd name="T19" fmla="*/ 76 h 78"/>
                  <a:gd name="T20" fmla="*/ 31 w 84"/>
                  <a:gd name="T21" fmla="*/ 78 h 78"/>
                  <a:gd name="T22" fmla="*/ 24 w 84"/>
                  <a:gd name="T23" fmla="*/ 76 h 78"/>
                  <a:gd name="T24" fmla="*/ 19 w 84"/>
                  <a:gd name="T25" fmla="*/ 74 h 78"/>
                  <a:gd name="T26" fmla="*/ 17 w 84"/>
                  <a:gd name="T27" fmla="*/ 71 h 78"/>
                  <a:gd name="T28" fmla="*/ 0 w 84"/>
                  <a:gd name="T29" fmla="*/ 44 h 78"/>
                  <a:gd name="T30" fmla="*/ 0 w 84"/>
                  <a:gd name="T31" fmla="*/ 39 h 78"/>
                  <a:gd name="T32" fmla="*/ 0 w 84"/>
                  <a:gd name="T33" fmla="*/ 32 h 78"/>
                  <a:gd name="T34" fmla="*/ 3 w 84"/>
                  <a:gd name="T35" fmla="*/ 27 h 78"/>
                  <a:gd name="T36" fmla="*/ 7 w 84"/>
                  <a:gd name="T37" fmla="*/ 25 h 78"/>
                  <a:gd name="T38" fmla="*/ 49 w 84"/>
                  <a:gd name="T39" fmla="*/ 2 h 78"/>
                  <a:gd name="T40" fmla="*/ 54 w 84"/>
                  <a:gd name="T41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4" h="78">
                    <a:moveTo>
                      <a:pt x="54" y="0"/>
                    </a:moveTo>
                    <a:lnTo>
                      <a:pt x="61" y="0"/>
                    </a:lnTo>
                    <a:lnTo>
                      <a:pt x="65" y="2"/>
                    </a:lnTo>
                    <a:lnTo>
                      <a:pt x="68" y="7"/>
                    </a:lnTo>
                    <a:lnTo>
                      <a:pt x="84" y="34"/>
                    </a:lnTo>
                    <a:lnTo>
                      <a:pt x="84" y="39"/>
                    </a:lnTo>
                    <a:lnTo>
                      <a:pt x="84" y="44"/>
                    </a:lnTo>
                    <a:lnTo>
                      <a:pt x="82" y="48"/>
                    </a:lnTo>
                    <a:lnTo>
                      <a:pt x="77" y="53"/>
                    </a:lnTo>
                    <a:lnTo>
                      <a:pt x="35" y="76"/>
                    </a:lnTo>
                    <a:lnTo>
                      <a:pt x="31" y="78"/>
                    </a:lnTo>
                    <a:lnTo>
                      <a:pt x="24" y="76"/>
                    </a:lnTo>
                    <a:lnTo>
                      <a:pt x="19" y="74"/>
                    </a:lnTo>
                    <a:lnTo>
                      <a:pt x="17" y="71"/>
                    </a:lnTo>
                    <a:lnTo>
                      <a:pt x="0" y="44"/>
                    </a:lnTo>
                    <a:lnTo>
                      <a:pt x="0" y="39"/>
                    </a:lnTo>
                    <a:lnTo>
                      <a:pt x="0" y="32"/>
                    </a:lnTo>
                    <a:lnTo>
                      <a:pt x="3" y="27"/>
                    </a:lnTo>
                    <a:lnTo>
                      <a:pt x="7" y="25"/>
                    </a:lnTo>
                    <a:lnTo>
                      <a:pt x="49" y="2"/>
                    </a:lnTo>
                    <a:lnTo>
                      <a:pt x="5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" name="Freeform 184"/>
              <p:cNvSpPr>
                <a:spLocks/>
              </p:cNvSpPr>
              <p:nvPr/>
            </p:nvSpPr>
            <p:spPr bwMode="auto">
              <a:xfrm>
                <a:off x="3094038" y="4668838"/>
                <a:ext cx="134938" cy="125413"/>
              </a:xfrm>
              <a:custGeom>
                <a:avLst/>
                <a:gdLst>
                  <a:gd name="T0" fmla="*/ 55 w 85"/>
                  <a:gd name="T1" fmla="*/ 0 h 79"/>
                  <a:gd name="T2" fmla="*/ 60 w 85"/>
                  <a:gd name="T3" fmla="*/ 0 h 79"/>
                  <a:gd name="T4" fmla="*/ 64 w 85"/>
                  <a:gd name="T5" fmla="*/ 2 h 79"/>
                  <a:gd name="T6" fmla="*/ 69 w 85"/>
                  <a:gd name="T7" fmla="*/ 7 h 79"/>
                  <a:gd name="T8" fmla="*/ 83 w 85"/>
                  <a:gd name="T9" fmla="*/ 35 h 79"/>
                  <a:gd name="T10" fmla="*/ 85 w 85"/>
                  <a:gd name="T11" fmla="*/ 39 h 79"/>
                  <a:gd name="T12" fmla="*/ 85 w 85"/>
                  <a:gd name="T13" fmla="*/ 46 h 79"/>
                  <a:gd name="T14" fmla="*/ 83 w 85"/>
                  <a:gd name="T15" fmla="*/ 51 h 79"/>
                  <a:gd name="T16" fmla="*/ 78 w 85"/>
                  <a:gd name="T17" fmla="*/ 53 h 79"/>
                  <a:gd name="T18" fmla="*/ 34 w 85"/>
                  <a:gd name="T19" fmla="*/ 76 h 79"/>
                  <a:gd name="T20" fmla="*/ 30 w 85"/>
                  <a:gd name="T21" fmla="*/ 79 h 79"/>
                  <a:gd name="T22" fmla="*/ 25 w 85"/>
                  <a:gd name="T23" fmla="*/ 79 h 79"/>
                  <a:gd name="T24" fmla="*/ 20 w 85"/>
                  <a:gd name="T25" fmla="*/ 76 h 79"/>
                  <a:gd name="T26" fmla="*/ 16 w 85"/>
                  <a:gd name="T27" fmla="*/ 72 h 79"/>
                  <a:gd name="T28" fmla="*/ 2 w 85"/>
                  <a:gd name="T29" fmla="*/ 44 h 79"/>
                  <a:gd name="T30" fmla="*/ 0 w 85"/>
                  <a:gd name="T31" fmla="*/ 39 h 79"/>
                  <a:gd name="T32" fmla="*/ 0 w 85"/>
                  <a:gd name="T33" fmla="*/ 32 h 79"/>
                  <a:gd name="T34" fmla="*/ 2 w 85"/>
                  <a:gd name="T35" fmla="*/ 28 h 79"/>
                  <a:gd name="T36" fmla="*/ 7 w 85"/>
                  <a:gd name="T37" fmla="*/ 25 h 79"/>
                  <a:gd name="T38" fmla="*/ 51 w 85"/>
                  <a:gd name="T39" fmla="*/ 2 h 79"/>
                  <a:gd name="T40" fmla="*/ 55 w 85"/>
                  <a:gd name="T41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5" h="79">
                    <a:moveTo>
                      <a:pt x="55" y="0"/>
                    </a:moveTo>
                    <a:lnTo>
                      <a:pt x="60" y="0"/>
                    </a:lnTo>
                    <a:lnTo>
                      <a:pt x="64" y="2"/>
                    </a:lnTo>
                    <a:lnTo>
                      <a:pt x="69" y="7"/>
                    </a:lnTo>
                    <a:lnTo>
                      <a:pt x="83" y="35"/>
                    </a:lnTo>
                    <a:lnTo>
                      <a:pt x="85" y="39"/>
                    </a:lnTo>
                    <a:lnTo>
                      <a:pt x="85" y="46"/>
                    </a:lnTo>
                    <a:lnTo>
                      <a:pt x="83" y="51"/>
                    </a:lnTo>
                    <a:lnTo>
                      <a:pt x="78" y="53"/>
                    </a:lnTo>
                    <a:lnTo>
                      <a:pt x="34" y="76"/>
                    </a:lnTo>
                    <a:lnTo>
                      <a:pt x="30" y="79"/>
                    </a:lnTo>
                    <a:lnTo>
                      <a:pt x="25" y="79"/>
                    </a:lnTo>
                    <a:lnTo>
                      <a:pt x="20" y="76"/>
                    </a:lnTo>
                    <a:lnTo>
                      <a:pt x="16" y="72"/>
                    </a:lnTo>
                    <a:lnTo>
                      <a:pt x="2" y="44"/>
                    </a:lnTo>
                    <a:lnTo>
                      <a:pt x="0" y="39"/>
                    </a:lnTo>
                    <a:lnTo>
                      <a:pt x="0" y="32"/>
                    </a:lnTo>
                    <a:lnTo>
                      <a:pt x="2" y="28"/>
                    </a:lnTo>
                    <a:lnTo>
                      <a:pt x="7" y="25"/>
                    </a:lnTo>
                    <a:lnTo>
                      <a:pt x="51" y="2"/>
                    </a:lnTo>
                    <a:lnTo>
                      <a:pt x="5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" name="Freeform 185"/>
              <p:cNvSpPr>
                <a:spLocks/>
              </p:cNvSpPr>
              <p:nvPr/>
            </p:nvSpPr>
            <p:spPr bwMode="auto">
              <a:xfrm>
                <a:off x="3214688" y="4602163"/>
                <a:ext cx="131763" cy="125413"/>
              </a:xfrm>
              <a:custGeom>
                <a:avLst/>
                <a:gdLst>
                  <a:gd name="T0" fmla="*/ 56 w 83"/>
                  <a:gd name="T1" fmla="*/ 0 h 79"/>
                  <a:gd name="T2" fmla="*/ 60 w 83"/>
                  <a:gd name="T3" fmla="*/ 3 h 79"/>
                  <a:gd name="T4" fmla="*/ 65 w 83"/>
                  <a:gd name="T5" fmla="*/ 5 h 79"/>
                  <a:gd name="T6" fmla="*/ 67 w 83"/>
                  <a:gd name="T7" fmla="*/ 10 h 79"/>
                  <a:gd name="T8" fmla="*/ 83 w 83"/>
                  <a:gd name="T9" fmla="*/ 35 h 79"/>
                  <a:gd name="T10" fmla="*/ 83 w 83"/>
                  <a:gd name="T11" fmla="*/ 42 h 79"/>
                  <a:gd name="T12" fmla="*/ 83 w 83"/>
                  <a:gd name="T13" fmla="*/ 47 h 79"/>
                  <a:gd name="T14" fmla="*/ 81 w 83"/>
                  <a:gd name="T15" fmla="*/ 51 h 79"/>
                  <a:gd name="T16" fmla="*/ 76 w 83"/>
                  <a:gd name="T17" fmla="*/ 54 h 79"/>
                  <a:gd name="T18" fmla="*/ 35 w 83"/>
                  <a:gd name="T19" fmla="*/ 77 h 79"/>
                  <a:gd name="T20" fmla="*/ 30 w 83"/>
                  <a:gd name="T21" fmla="*/ 79 h 79"/>
                  <a:gd name="T22" fmla="*/ 23 w 83"/>
                  <a:gd name="T23" fmla="*/ 79 h 79"/>
                  <a:gd name="T24" fmla="*/ 19 w 83"/>
                  <a:gd name="T25" fmla="*/ 77 h 79"/>
                  <a:gd name="T26" fmla="*/ 16 w 83"/>
                  <a:gd name="T27" fmla="*/ 72 h 79"/>
                  <a:gd name="T28" fmla="*/ 2 w 83"/>
                  <a:gd name="T29" fmla="*/ 44 h 79"/>
                  <a:gd name="T30" fmla="*/ 0 w 83"/>
                  <a:gd name="T31" fmla="*/ 40 h 79"/>
                  <a:gd name="T32" fmla="*/ 0 w 83"/>
                  <a:gd name="T33" fmla="*/ 35 h 79"/>
                  <a:gd name="T34" fmla="*/ 2 w 83"/>
                  <a:gd name="T35" fmla="*/ 30 h 79"/>
                  <a:gd name="T36" fmla="*/ 7 w 83"/>
                  <a:gd name="T37" fmla="*/ 26 h 79"/>
                  <a:gd name="T38" fmla="*/ 49 w 83"/>
                  <a:gd name="T39" fmla="*/ 3 h 79"/>
                  <a:gd name="T40" fmla="*/ 56 w 83"/>
                  <a:gd name="T41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3" h="79">
                    <a:moveTo>
                      <a:pt x="56" y="0"/>
                    </a:moveTo>
                    <a:lnTo>
                      <a:pt x="60" y="3"/>
                    </a:lnTo>
                    <a:lnTo>
                      <a:pt x="65" y="5"/>
                    </a:lnTo>
                    <a:lnTo>
                      <a:pt x="67" y="10"/>
                    </a:lnTo>
                    <a:lnTo>
                      <a:pt x="83" y="35"/>
                    </a:lnTo>
                    <a:lnTo>
                      <a:pt x="83" y="42"/>
                    </a:lnTo>
                    <a:lnTo>
                      <a:pt x="83" y="47"/>
                    </a:lnTo>
                    <a:lnTo>
                      <a:pt x="81" y="51"/>
                    </a:lnTo>
                    <a:lnTo>
                      <a:pt x="76" y="54"/>
                    </a:lnTo>
                    <a:lnTo>
                      <a:pt x="35" y="77"/>
                    </a:lnTo>
                    <a:lnTo>
                      <a:pt x="30" y="79"/>
                    </a:lnTo>
                    <a:lnTo>
                      <a:pt x="23" y="79"/>
                    </a:lnTo>
                    <a:lnTo>
                      <a:pt x="19" y="77"/>
                    </a:lnTo>
                    <a:lnTo>
                      <a:pt x="16" y="72"/>
                    </a:lnTo>
                    <a:lnTo>
                      <a:pt x="2" y="44"/>
                    </a:lnTo>
                    <a:lnTo>
                      <a:pt x="0" y="40"/>
                    </a:lnTo>
                    <a:lnTo>
                      <a:pt x="0" y="35"/>
                    </a:lnTo>
                    <a:lnTo>
                      <a:pt x="2" y="30"/>
                    </a:lnTo>
                    <a:lnTo>
                      <a:pt x="7" y="26"/>
                    </a:lnTo>
                    <a:lnTo>
                      <a:pt x="49" y="3"/>
                    </a:lnTo>
                    <a:lnTo>
                      <a:pt x="5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" name="Freeform 186"/>
              <p:cNvSpPr>
                <a:spLocks/>
              </p:cNvSpPr>
              <p:nvPr/>
            </p:nvSpPr>
            <p:spPr bwMode="auto">
              <a:xfrm>
                <a:off x="3001963" y="4789488"/>
                <a:ext cx="106363" cy="69850"/>
              </a:xfrm>
              <a:custGeom>
                <a:avLst/>
                <a:gdLst>
                  <a:gd name="T0" fmla="*/ 67 w 67"/>
                  <a:gd name="T1" fmla="*/ 0 h 44"/>
                  <a:gd name="T2" fmla="*/ 67 w 67"/>
                  <a:gd name="T3" fmla="*/ 5 h 44"/>
                  <a:gd name="T4" fmla="*/ 67 w 67"/>
                  <a:gd name="T5" fmla="*/ 12 h 44"/>
                  <a:gd name="T6" fmla="*/ 65 w 67"/>
                  <a:gd name="T7" fmla="*/ 17 h 44"/>
                  <a:gd name="T8" fmla="*/ 60 w 67"/>
                  <a:gd name="T9" fmla="*/ 19 h 44"/>
                  <a:gd name="T10" fmla="*/ 39 w 67"/>
                  <a:gd name="T11" fmla="*/ 31 h 44"/>
                  <a:gd name="T12" fmla="*/ 18 w 67"/>
                  <a:gd name="T13" fmla="*/ 42 h 44"/>
                  <a:gd name="T14" fmla="*/ 14 w 67"/>
                  <a:gd name="T15" fmla="*/ 44 h 44"/>
                  <a:gd name="T16" fmla="*/ 9 w 67"/>
                  <a:gd name="T17" fmla="*/ 44 h 44"/>
                  <a:gd name="T18" fmla="*/ 2 w 67"/>
                  <a:gd name="T19" fmla="*/ 40 h 44"/>
                  <a:gd name="T20" fmla="*/ 0 w 67"/>
                  <a:gd name="T21" fmla="*/ 37 h 44"/>
                  <a:gd name="T22" fmla="*/ 2 w 67"/>
                  <a:gd name="T23" fmla="*/ 40 h 44"/>
                  <a:gd name="T24" fmla="*/ 9 w 67"/>
                  <a:gd name="T25" fmla="*/ 42 h 44"/>
                  <a:gd name="T26" fmla="*/ 14 w 67"/>
                  <a:gd name="T27" fmla="*/ 42 h 44"/>
                  <a:gd name="T28" fmla="*/ 18 w 67"/>
                  <a:gd name="T29" fmla="*/ 42 h 44"/>
                  <a:gd name="T30" fmla="*/ 39 w 67"/>
                  <a:gd name="T31" fmla="*/ 31 h 44"/>
                  <a:gd name="T32" fmla="*/ 60 w 67"/>
                  <a:gd name="T33" fmla="*/ 19 h 44"/>
                  <a:gd name="T34" fmla="*/ 65 w 67"/>
                  <a:gd name="T35" fmla="*/ 17 h 44"/>
                  <a:gd name="T36" fmla="*/ 67 w 67"/>
                  <a:gd name="T37" fmla="*/ 12 h 44"/>
                  <a:gd name="T38" fmla="*/ 67 w 67"/>
                  <a:gd name="T39" fmla="*/ 5 h 44"/>
                  <a:gd name="T40" fmla="*/ 67 w 67"/>
                  <a:gd name="T4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7" h="44">
                    <a:moveTo>
                      <a:pt x="67" y="0"/>
                    </a:moveTo>
                    <a:lnTo>
                      <a:pt x="67" y="5"/>
                    </a:lnTo>
                    <a:lnTo>
                      <a:pt x="67" y="12"/>
                    </a:lnTo>
                    <a:lnTo>
                      <a:pt x="65" y="17"/>
                    </a:lnTo>
                    <a:lnTo>
                      <a:pt x="60" y="19"/>
                    </a:lnTo>
                    <a:lnTo>
                      <a:pt x="39" y="31"/>
                    </a:lnTo>
                    <a:lnTo>
                      <a:pt x="18" y="42"/>
                    </a:lnTo>
                    <a:lnTo>
                      <a:pt x="14" y="44"/>
                    </a:lnTo>
                    <a:lnTo>
                      <a:pt x="9" y="44"/>
                    </a:lnTo>
                    <a:lnTo>
                      <a:pt x="2" y="40"/>
                    </a:lnTo>
                    <a:lnTo>
                      <a:pt x="0" y="37"/>
                    </a:lnTo>
                    <a:lnTo>
                      <a:pt x="2" y="40"/>
                    </a:lnTo>
                    <a:lnTo>
                      <a:pt x="9" y="42"/>
                    </a:lnTo>
                    <a:lnTo>
                      <a:pt x="14" y="42"/>
                    </a:lnTo>
                    <a:lnTo>
                      <a:pt x="18" y="42"/>
                    </a:lnTo>
                    <a:lnTo>
                      <a:pt x="39" y="31"/>
                    </a:lnTo>
                    <a:lnTo>
                      <a:pt x="60" y="19"/>
                    </a:lnTo>
                    <a:lnTo>
                      <a:pt x="65" y="17"/>
                    </a:lnTo>
                    <a:lnTo>
                      <a:pt x="67" y="12"/>
                    </a:lnTo>
                    <a:lnTo>
                      <a:pt x="67" y="5"/>
                    </a:lnTo>
                    <a:lnTo>
                      <a:pt x="6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" name="Freeform 187"/>
              <p:cNvSpPr>
                <a:spLocks/>
              </p:cNvSpPr>
              <p:nvPr/>
            </p:nvSpPr>
            <p:spPr bwMode="auto">
              <a:xfrm>
                <a:off x="3119438" y="4724400"/>
                <a:ext cx="109538" cy="69850"/>
              </a:xfrm>
              <a:custGeom>
                <a:avLst/>
                <a:gdLst>
                  <a:gd name="T0" fmla="*/ 67 w 69"/>
                  <a:gd name="T1" fmla="*/ 0 h 44"/>
                  <a:gd name="T2" fmla="*/ 69 w 69"/>
                  <a:gd name="T3" fmla="*/ 4 h 44"/>
                  <a:gd name="T4" fmla="*/ 69 w 69"/>
                  <a:gd name="T5" fmla="*/ 11 h 44"/>
                  <a:gd name="T6" fmla="*/ 65 w 69"/>
                  <a:gd name="T7" fmla="*/ 16 h 44"/>
                  <a:gd name="T8" fmla="*/ 60 w 69"/>
                  <a:gd name="T9" fmla="*/ 21 h 44"/>
                  <a:gd name="T10" fmla="*/ 41 w 69"/>
                  <a:gd name="T11" fmla="*/ 30 h 44"/>
                  <a:gd name="T12" fmla="*/ 21 w 69"/>
                  <a:gd name="T13" fmla="*/ 41 h 44"/>
                  <a:gd name="T14" fmla="*/ 16 w 69"/>
                  <a:gd name="T15" fmla="*/ 44 h 44"/>
                  <a:gd name="T16" fmla="*/ 9 w 69"/>
                  <a:gd name="T17" fmla="*/ 44 h 44"/>
                  <a:gd name="T18" fmla="*/ 4 w 69"/>
                  <a:gd name="T19" fmla="*/ 41 h 44"/>
                  <a:gd name="T20" fmla="*/ 0 w 69"/>
                  <a:gd name="T21" fmla="*/ 37 h 44"/>
                  <a:gd name="T22" fmla="*/ 4 w 69"/>
                  <a:gd name="T23" fmla="*/ 41 h 44"/>
                  <a:gd name="T24" fmla="*/ 9 w 69"/>
                  <a:gd name="T25" fmla="*/ 44 h 44"/>
                  <a:gd name="T26" fmla="*/ 16 w 69"/>
                  <a:gd name="T27" fmla="*/ 44 h 44"/>
                  <a:gd name="T28" fmla="*/ 21 w 69"/>
                  <a:gd name="T29" fmla="*/ 41 h 44"/>
                  <a:gd name="T30" fmla="*/ 41 w 69"/>
                  <a:gd name="T31" fmla="*/ 30 h 44"/>
                  <a:gd name="T32" fmla="*/ 60 w 69"/>
                  <a:gd name="T33" fmla="*/ 18 h 44"/>
                  <a:gd name="T34" fmla="*/ 65 w 69"/>
                  <a:gd name="T35" fmla="*/ 16 h 44"/>
                  <a:gd name="T36" fmla="*/ 67 w 69"/>
                  <a:gd name="T37" fmla="*/ 11 h 44"/>
                  <a:gd name="T38" fmla="*/ 69 w 69"/>
                  <a:gd name="T39" fmla="*/ 4 h 44"/>
                  <a:gd name="T40" fmla="*/ 67 w 69"/>
                  <a:gd name="T4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9" h="44">
                    <a:moveTo>
                      <a:pt x="67" y="0"/>
                    </a:moveTo>
                    <a:lnTo>
                      <a:pt x="69" y="4"/>
                    </a:lnTo>
                    <a:lnTo>
                      <a:pt x="69" y="11"/>
                    </a:lnTo>
                    <a:lnTo>
                      <a:pt x="65" y="16"/>
                    </a:lnTo>
                    <a:lnTo>
                      <a:pt x="60" y="21"/>
                    </a:lnTo>
                    <a:lnTo>
                      <a:pt x="41" y="30"/>
                    </a:lnTo>
                    <a:lnTo>
                      <a:pt x="21" y="41"/>
                    </a:lnTo>
                    <a:lnTo>
                      <a:pt x="16" y="44"/>
                    </a:lnTo>
                    <a:lnTo>
                      <a:pt x="9" y="44"/>
                    </a:lnTo>
                    <a:lnTo>
                      <a:pt x="4" y="41"/>
                    </a:lnTo>
                    <a:lnTo>
                      <a:pt x="0" y="37"/>
                    </a:lnTo>
                    <a:lnTo>
                      <a:pt x="4" y="41"/>
                    </a:lnTo>
                    <a:lnTo>
                      <a:pt x="9" y="44"/>
                    </a:lnTo>
                    <a:lnTo>
                      <a:pt x="16" y="44"/>
                    </a:lnTo>
                    <a:lnTo>
                      <a:pt x="21" y="41"/>
                    </a:lnTo>
                    <a:lnTo>
                      <a:pt x="41" y="30"/>
                    </a:lnTo>
                    <a:lnTo>
                      <a:pt x="60" y="18"/>
                    </a:lnTo>
                    <a:lnTo>
                      <a:pt x="65" y="16"/>
                    </a:lnTo>
                    <a:lnTo>
                      <a:pt x="67" y="11"/>
                    </a:lnTo>
                    <a:lnTo>
                      <a:pt x="69" y="4"/>
                    </a:lnTo>
                    <a:lnTo>
                      <a:pt x="6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" name="Freeform 188"/>
              <p:cNvSpPr>
                <a:spLocks/>
              </p:cNvSpPr>
              <p:nvPr/>
            </p:nvSpPr>
            <p:spPr bwMode="auto">
              <a:xfrm>
                <a:off x="3240088" y="4657725"/>
                <a:ext cx="111125" cy="69850"/>
              </a:xfrm>
              <a:custGeom>
                <a:avLst/>
                <a:gdLst>
                  <a:gd name="T0" fmla="*/ 67 w 70"/>
                  <a:gd name="T1" fmla="*/ 0 h 44"/>
                  <a:gd name="T2" fmla="*/ 70 w 70"/>
                  <a:gd name="T3" fmla="*/ 7 h 44"/>
                  <a:gd name="T4" fmla="*/ 67 w 70"/>
                  <a:gd name="T5" fmla="*/ 12 h 44"/>
                  <a:gd name="T6" fmla="*/ 65 w 70"/>
                  <a:gd name="T7" fmla="*/ 16 h 44"/>
                  <a:gd name="T8" fmla="*/ 60 w 70"/>
                  <a:gd name="T9" fmla="*/ 21 h 44"/>
                  <a:gd name="T10" fmla="*/ 40 w 70"/>
                  <a:gd name="T11" fmla="*/ 32 h 44"/>
                  <a:gd name="T12" fmla="*/ 21 w 70"/>
                  <a:gd name="T13" fmla="*/ 42 h 44"/>
                  <a:gd name="T14" fmla="*/ 14 w 70"/>
                  <a:gd name="T15" fmla="*/ 44 h 44"/>
                  <a:gd name="T16" fmla="*/ 10 w 70"/>
                  <a:gd name="T17" fmla="*/ 44 h 44"/>
                  <a:gd name="T18" fmla="*/ 3 w 70"/>
                  <a:gd name="T19" fmla="*/ 42 h 44"/>
                  <a:gd name="T20" fmla="*/ 0 w 70"/>
                  <a:gd name="T21" fmla="*/ 37 h 44"/>
                  <a:gd name="T22" fmla="*/ 5 w 70"/>
                  <a:gd name="T23" fmla="*/ 42 h 44"/>
                  <a:gd name="T24" fmla="*/ 10 w 70"/>
                  <a:gd name="T25" fmla="*/ 44 h 44"/>
                  <a:gd name="T26" fmla="*/ 14 w 70"/>
                  <a:gd name="T27" fmla="*/ 44 h 44"/>
                  <a:gd name="T28" fmla="*/ 19 w 70"/>
                  <a:gd name="T29" fmla="*/ 42 h 44"/>
                  <a:gd name="T30" fmla="*/ 40 w 70"/>
                  <a:gd name="T31" fmla="*/ 30 h 44"/>
                  <a:gd name="T32" fmla="*/ 60 w 70"/>
                  <a:gd name="T33" fmla="*/ 21 h 44"/>
                  <a:gd name="T34" fmla="*/ 65 w 70"/>
                  <a:gd name="T35" fmla="*/ 16 h 44"/>
                  <a:gd name="T36" fmla="*/ 67 w 70"/>
                  <a:gd name="T37" fmla="*/ 12 h 44"/>
                  <a:gd name="T38" fmla="*/ 67 w 70"/>
                  <a:gd name="T39" fmla="*/ 7 h 44"/>
                  <a:gd name="T40" fmla="*/ 67 w 70"/>
                  <a:gd name="T4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0" h="44">
                    <a:moveTo>
                      <a:pt x="67" y="0"/>
                    </a:moveTo>
                    <a:lnTo>
                      <a:pt x="70" y="7"/>
                    </a:lnTo>
                    <a:lnTo>
                      <a:pt x="67" y="12"/>
                    </a:lnTo>
                    <a:lnTo>
                      <a:pt x="65" y="16"/>
                    </a:lnTo>
                    <a:lnTo>
                      <a:pt x="60" y="21"/>
                    </a:lnTo>
                    <a:lnTo>
                      <a:pt x="40" y="32"/>
                    </a:lnTo>
                    <a:lnTo>
                      <a:pt x="21" y="42"/>
                    </a:lnTo>
                    <a:lnTo>
                      <a:pt x="14" y="44"/>
                    </a:lnTo>
                    <a:lnTo>
                      <a:pt x="10" y="44"/>
                    </a:lnTo>
                    <a:lnTo>
                      <a:pt x="3" y="42"/>
                    </a:lnTo>
                    <a:lnTo>
                      <a:pt x="0" y="37"/>
                    </a:lnTo>
                    <a:lnTo>
                      <a:pt x="5" y="42"/>
                    </a:lnTo>
                    <a:lnTo>
                      <a:pt x="10" y="44"/>
                    </a:lnTo>
                    <a:lnTo>
                      <a:pt x="14" y="44"/>
                    </a:lnTo>
                    <a:lnTo>
                      <a:pt x="19" y="42"/>
                    </a:lnTo>
                    <a:lnTo>
                      <a:pt x="40" y="30"/>
                    </a:lnTo>
                    <a:lnTo>
                      <a:pt x="60" y="21"/>
                    </a:lnTo>
                    <a:lnTo>
                      <a:pt x="65" y="16"/>
                    </a:lnTo>
                    <a:lnTo>
                      <a:pt x="67" y="12"/>
                    </a:lnTo>
                    <a:lnTo>
                      <a:pt x="67" y="7"/>
                    </a:lnTo>
                    <a:lnTo>
                      <a:pt x="6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" name="Freeform 189"/>
              <p:cNvSpPr>
                <a:spLocks/>
              </p:cNvSpPr>
              <p:nvPr/>
            </p:nvSpPr>
            <p:spPr bwMode="auto">
              <a:xfrm>
                <a:off x="2792413" y="4970463"/>
                <a:ext cx="134938" cy="125413"/>
              </a:xfrm>
              <a:custGeom>
                <a:avLst/>
                <a:gdLst>
                  <a:gd name="T0" fmla="*/ 55 w 85"/>
                  <a:gd name="T1" fmla="*/ 0 h 79"/>
                  <a:gd name="T2" fmla="*/ 60 w 85"/>
                  <a:gd name="T3" fmla="*/ 0 h 79"/>
                  <a:gd name="T4" fmla="*/ 64 w 85"/>
                  <a:gd name="T5" fmla="*/ 2 h 79"/>
                  <a:gd name="T6" fmla="*/ 69 w 85"/>
                  <a:gd name="T7" fmla="*/ 7 h 79"/>
                  <a:gd name="T8" fmla="*/ 83 w 85"/>
                  <a:gd name="T9" fmla="*/ 35 h 79"/>
                  <a:gd name="T10" fmla="*/ 85 w 85"/>
                  <a:gd name="T11" fmla="*/ 39 h 79"/>
                  <a:gd name="T12" fmla="*/ 83 w 85"/>
                  <a:gd name="T13" fmla="*/ 44 h 79"/>
                  <a:gd name="T14" fmla="*/ 81 w 85"/>
                  <a:gd name="T15" fmla="*/ 49 h 79"/>
                  <a:gd name="T16" fmla="*/ 78 w 85"/>
                  <a:gd name="T17" fmla="*/ 53 h 79"/>
                  <a:gd name="T18" fmla="*/ 34 w 85"/>
                  <a:gd name="T19" fmla="*/ 76 h 79"/>
                  <a:gd name="T20" fmla="*/ 30 w 85"/>
                  <a:gd name="T21" fmla="*/ 79 h 79"/>
                  <a:gd name="T22" fmla="*/ 25 w 85"/>
                  <a:gd name="T23" fmla="*/ 76 h 79"/>
                  <a:gd name="T24" fmla="*/ 20 w 85"/>
                  <a:gd name="T25" fmla="*/ 74 h 79"/>
                  <a:gd name="T26" fmla="*/ 16 w 85"/>
                  <a:gd name="T27" fmla="*/ 72 h 79"/>
                  <a:gd name="T28" fmla="*/ 2 w 85"/>
                  <a:gd name="T29" fmla="*/ 44 h 79"/>
                  <a:gd name="T30" fmla="*/ 0 w 85"/>
                  <a:gd name="T31" fmla="*/ 39 h 79"/>
                  <a:gd name="T32" fmla="*/ 0 w 85"/>
                  <a:gd name="T33" fmla="*/ 32 h 79"/>
                  <a:gd name="T34" fmla="*/ 2 w 85"/>
                  <a:gd name="T35" fmla="*/ 28 h 79"/>
                  <a:gd name="T36" fmla="*/ 7 w 85"/>
                  <a:gd name="T37" fmla="*/ 25 h 79"/>
                  <a:gd name="T38" fmla="*/ 48 w 85"/>
                  <a:gd name="T39" fmla="*/ 2 h 79"/>
                  <a:gd name="T40" fmla="*/ 55 w 85"/>
                  <a:gd name="T41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5" h="79">
                    <a:moveTo>
                      <a:pt x="55" y="0"/>
                    </a:moveTo>
                    <a:lnTo>
                      <a:pt x="60" y="0"/>
                    </a:lnTo>
                    <a:lnTo>
                      <a:pt x="64" y="2"/>
                    </a:lnTo>
                    <a:lnTo>
                      <a:pt x="69" y="7"/>
                    </a:lnTo>
                    <a:lnTo>
                      <a:pt x="83" y="35"/>
                    </a:lnTo>
                    <a:lnTo>
                      <a:pt x="85" y="39"/>
                    </a:lnTo>
                    <a:lnTo>
                      <a:pt x="83" y="44"/>
                    </a:lnTo>
                    <a:lnTo>
                      <a:pt x="81" y="49"/>
                    </a:lnTo>
                    <a:lnTo>
                      <a:pt x="78" y="53"/>
                    </a:lnTo>
                    <a:lnTo>
                      <a:pt x="34" y="76"/>
                    </a:lnTo>
                    <a:lnTo>
                      <a:pt x="30" y="79"/>
                    </a:lnTo>
                    <a:lnTo>
                      <a:pt x="25" y="76"/>
                    </a:lnTo>
                    <a:lnTo>
                      <a:pt x="20" y="74"/>
                    </a:lnTo>
                    <a:lnTo>
                      <a:pt x="16" y="72"/>
                    </a:lnTo>
                    <a:lnTo>
                      <a:pt x="2" y="44"/>
                    </a:lnTo>
                    <a:lnTo>
                      <a:pt x="0" y="39"/>
                    </a:lnTo>
                    <a:lnTo>
                      <a:pt x="0" y="32"/>
                    </a:lnTo>
                    <a:lnTo>
                      <a:pt x="2" y="28"/>
                    </a:lnTo>
                    <a:lnTo>
                      <a:pt x="7" y="25"/>
                    </a:lnTo>
                    <a:lnTo>
                      <a:pt x="48" y="2"/>
                    </a:lnTo>
                    <a:lnTo>
                      <a:pt x="5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" name="Freeform 190"/>
              <p:cNvSpPr>
                <a:spLocks/>
              </p:cNvSpPr>
              <p:nvPr/>
            </p:nvSpPr>
            <p:spPr bwMode="auto">
              <a:xfrm>
                <a:off x="2913063" y="4903788"/>
                <a:ext cx="131763" cy="125413"/>
              </a:xfrm>
              <a:custGeom>
                <a:avLst/>
                <a:gdLst>
                  <a:gd name="T0" fmla="*/ 53 w 83"/>
                  <a:gd name="T1" fmla="*/ 0 h 79"/>
                  <a:gd name="T2" fmla="*/ 60 w 83"/>
                  <a:gd name="T3" fmla="*/ 0 h 79"/>
                  <a:gd name="T4" fmla="*/ 65 w 83"/>
                  <a:gd name="T5" fmla="*/ 3 h 79"/>
                  <a:gd name="T6" fmla="*/ 67 w 83"/>
                  <a:gd name="T7" fmla="*/ 7 h 79"/>
                  <a:gd name="T8" fmla="*/ 83 w 83"/>
                  <a:gd name="T9" fmla="*/ 35 h 79"/>
                  <a:gd name="T10" fmla="*/ 83 w 83"/>
                  <a:gd name="T11" fmla="*/ 40 h 79"/>
                  <a:gd name="T12" fmla="*/ 83 w 83"/>
                  <a:gd name="T13" fmla="*/ 47 h 79"/>
                  <a:gd name="T14" fmla="*/ 81 w 83"/>
                  <a:gd name="T15" fmla="*/ 51 h 79"/>
                  <a:gd name="T16" fmla="*/ 77 w 83"/>
                  <a:gd name="T17" fmla="*/ 53 h 79"/>
                  <a:gd name="T18" fmla="*/ 35 w 83"/>
                  <a:gd name="T19" fmla="*/ 77 h 79"/>
                  <a:gd name="T20" fmla="*/ 30 w 83"/>
                  <a:gd name="T21" fmla="*/ 79 h 79"/>
                  <a:gd name="T22" fmla="*/ 23 w 83"/>
                  <a:gd name="T23" fmla="*/ 79 h 79"/>
                  <a:gd name="T24" fmla="*/ 19 w 83"/>
                  <a:gd name="T25" fmla="*/ 77 h 79"/>
                  <a:gd name="T26" fmla="*/ 16 w 83"/>
                  <a:gd name="T27" fmla="*/ 72 h 79"/>
                  <a:gd name="T28" fmla="*/ 0 w 83"/>
                  <a:gd name="T29" fmla="*/ 44 h 79"/>
                  <a:gd name="T30" fmla="*/ 0 w 83"/>
                  <a:gd name="T31" fmla="*/ 40 h 79"/>
                  <a:gd name="T32" fmla="*/ 0 w 83"/>
                  <a:gd name="T33" fmla="*/ 35 h 79"/>
                  <a:gd name="T34" fmla="*/ 2 w 83"/>
                  <a:gd name="T35" fmla="*/ 28 h 79"/>
                  <a:gd name="T36" fmla="*/ 7 w 83"/>
                  <a:gd name="T37" fmla="*/ 26 h 79"/>
                  <a:gd name="T38" fmla="*/ 49 w 83"/>
                  <a:gd name="T39" fmla="*/ 3 h 79"/>
                  <a:gd name="T40" fmla="*/ 53 w 83"/>
                  <a:gd name="T41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3" h="79">
                    <a:moveTo>
                      <a:pt x="53" y="0"/>
                    </a:moveTo>
                    <a:lnTo>
                      <a:pt x="60" y="0"/>
                    </a:lnTo>
                    <a:lnTo>
                      <a:pt x="65" y="3"/>
                    </a:lnTo>
                    <a:lnTo>
                      <a:pt x="67" y="7"/>
                    </a:lnTo>
                    <a:lnTo>
                      <a:pt x="83" y="35"/>
                    </a:lnTo>
                    <a:lnTo>
                      <a:pt x="83" y="40"/>
                    </a:lnTo>
                    <a:lnTo>
                      <a:pt x="83" y="47"/>
                    </a:lnTo>
                    <a:lnTo>
                      <a:pt x="81" y="51"/>
                    </a:lnTo>
                    <a:lnTo>
                      <a:pt x="77" y="53"/>
                    </a:lnTo>
                    <a:lnTo>
                      <a:pt x="35" y="77"/>
                    </a:lnTo>
                    <a:lnTo>
                      <a:pt x="30" y="79"/>
                    </a:lnTo>
                    <a:lnTo>
                      <a:pt x="23" y="79"/>
                    </a:lnTo>
                    <a:lnTo>
                      <a:pt x="19" y="77"/>
                    </a:lnTo>
                    <a:lnTo>
                      <a:pt x="16" y="72"/>
                    </a:lnTo>
                    <a:lnTo>
                      <a:pt x="0" y="44"/>
                    </a:lnTo>
                    <a:lnTo>
                      <a:pt x="0" y="40"/>
                    </a:lnTo>
                    <a:lnTo>
                      <a:pt x="0" y="35"/>
                    </a:lnTo>
                    <a:lnTo>
                      <a:pt x="2" y="28"/>
                    </a:lnTo>
                    <a:lnTo>
                      <a:pt x="7" y="26"/>
                    </a:lnTo>
                    <a:lnTo>
                      <a:pt x="49" y="3"/>
                    </a:lnTo>
                    <a:lnTo>
                      <a:pt x="5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" name="Freeform 191"/>
              <p:cNvSpPr>
                <a:spLocks/>
              </p:cNvSpPr>
              <p:nvPr/>
            </p:nvSpPr>
            <p:spPr bwMode="auto">
              <a:xfrm>
                <a:off x="3030538" y="4838700"/>
                <a:ext cx="136525" cy="123825"/>
              </a:xfrm>
              <a:custGeom>
                <a:avLst/>
                <a:gdLst>
                  <a:gd name="T0" fmla="*/ 56 w 86"/>
                  <a:gd name="T1" fmla="*/ 0 h 78"/>
                  <a:gd name="T2" fmla="*/ 60 w 86"/>
                  <a:gd name="T3" fmla="*/ 2 h 78"/>
                  <a:gd name="T4" fmla="*/ 65 w 86"/>
                  <a:gd name="T5" fmla="*/ 4 h 78"/>
                  <a:gd name="T6" fmla="*/ 70 w 86"/>
                  <a:gd name="T7" fmla="*/ 9 h 78"/>
                  <a:gd name="T8" fmla="*/ 84 w 86"/>
                  <a:gd name="T9" fmla="*/ 34 h 78"/>
                  <a:gd name="T10" fmla="*/ 86 w 86"/>
                  <a:gd name="T11" fmla="*/ 41 h 78"/>
                  <a:gd name="T12" fmla="*/ 86 w 86"/>
                  <a:gd name="T13" fmla="*/ 46 h 78"/>
                  <a:gd name="T14" fmla="*/ 84 w 86"/>
                  <a:gd name="T15" fmla="*/ 50 h 78"/>
                  <a:gd name="T16" fmla="*/ 79 w 86"/>
                  <a:gd name="T17" fmla="*/ 53 h 78"/>
                  <a:gd name="T18" fmla="*/ 35 w 86"/>
                  <a:gd name="T19" fmla="*/ 76 h 78"/>
                  <a:gd name="T20" fmla="*/ 30 w 86"/>
                  <a:gd name="T21" fmla="*/ 78 h 78"/>
                  <a:gd name="T22" fmla="*/ 26 w 86"/>
                  <a:gd name="T23" fmla="*/ 78 h 78"/>
                  <a:gd name="T24" fmla="*/ 21 w 86"/>
                  <a:gd name="T25" fmla="*/ 76 h 78"/>
                  <a:gd name="T26" fmla="*/ 16 w 86"/>
                  <a:gd name="T27" fmla="*/ 71 h 78"/>
                  <a:gd name="T28" fmla="*/ 3 w 86"/>
                  <a:gd name="T29" fmla="*/ 44 h 78"/>
                  <a:gd name="T30" fmla="*/ 0 w 86"/>
                  <a:gd name="T31" fmla="*/ 39 h 78"/>
                  <a:gd name="T32" fmla="*/ 0 w 86"/>
                  <a:gd name="T33" fmla="*/ 34 h 78"/>
                  <a:gd name="T34" fmla="*/ 3 w 86"/>
                  <a:gd name="T35" fmla="*/ 30 h 78"/>
                  <a:gd name="T36" fmla="*/ 7 w 86"/>
                  <a:gd name="T37" fmla="*/ 25 h 78"/>
                  <a:gd name="T38" fmla="*/ 51 w 86"/>
                  <a:gd name="T39" fmla="*/ 2 h 78"/>
                  <a:gd name="T40" fmla="*/ 56 w 86"/>
                  <a:gd name="T41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78">
                    <a:moveTo>
                      <a:pt x="56" y="0"/>
                    </a:moveTo>
                    <a:lnTo>
                      <a:pt x="60" y="2"/>
                    </a:lnTo>
                    <a:lnTo>
                      <a:pt x="65" y="4"/>
                    </a:lnTo>
                    <a:lnTo>
                      <a:pt x="70" y="9"/>
                    </a:lnTo>
                    <a:lnTo>
                      <a:pt x="84" y="34"/>
                    </a:lnTo>
                    <a:lnTo>
                      <a:pt x="86" y="41"/>
                    </a:lnTo>
                    <a:lnTo>
                      <a:pt x="86" y="46"/>
                    </a:lnTo>
                    <a:lnTo>
                      <a:pt x="84" y="50"/>
                    </a:lnTo>
                    <a:lnTo>
                      <a:pt x="79" y="53"/>
                    </a:lnTo>
                    <a:lnTo>
                      <a:pt x="35" y="76"/>
                    </a:lnTo>
                    <a:lnTo>
                      <a:pt x="30" y="78"/>
                    </a:lnTo>
                    <a:lnTo>
                      <a:pt x="26" y="78"/>
                    </a:lnTo>
                    <a:lnTo>
                      <a:pt x="21" y="76"/>
                    </a:lnTo>
                    <a:lnTo>
                      <a:pt x="16" y="71"/>
                    </a:lnTo>
                    <a:lnTo>
                      <a:pt x="3" y="44"/>
                    </a:lnTo>
                    <a:lnTo>
                      <a:pt x="0" y="39"/>
                    </a:lnTo>
                    <a:lnTo>
                      <a:pt x="0" y="34"/>
                    </a:lnTo>
                    <a:lnTo>
                      <a:pt x="3" y="30"/>
                    </a:lnTo>
                    <a:lnTo>
                      <a:pt x="7" y="25"/>
                    </a:lnTo>
                    <a:lnTo>
                      <a:pt x="51" y="2"/>
                    </a:lnTo>
                    <a:lnTo>
                      <a:pt x="5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192"/>
              <p:cNvSpPr>
                <a:spLocks/>
              </p:cNvSpPr>
              <p:nvPr/>
            </p:nvSpPr>
            <p:spPr bwMode="auto">
              <a:xfrm>
                <a:off x="3152775" y="4775200"/>
                <a:ext cx="131763" cy="122238"/>
              </a:xfrm>
              <a:custGeom>
                <a:avLst/>
                <a:gdLst>
                  <a:gd name="T0" fmla="*/ 53 w 83"/>
                  <a:gd name="T1" fmla="*/ 0 h 77"/>
                  <a:gd name="T2" fmla="*/ 60 w 83"/>
                  <a:gd name="T3" fmla="*/ 0 h 77"/>
                  <a:gd name="T4" fmla="*/ 65 w 83"/>
                  <a:gd name="T5" fmla="*/ 2 h 77"/>
                  <a:gd name="T6" fmla="*/ 67 w 83"/>
                  <a:gd name="T7" fmla="*/ 7 h 77"/>
                  <a:gd name="T8" fmla="*/ 83 w 83"/>
                  <a:gd name="T9" fmla="*/ 35 h 77"/>
                  <a:gd name="T10" fmla="*/ 83 w 83"/>
                  <a:gd name="T11" fmla="*/ 40 h 77"/>
                  <a:gd name="T12" fmla="*/ 83 w 83"/>
                  <a:gd name="T13" fmla="*/ 44 h 77"/>
                  <a:gd name="T14" fmla="*/ 81 w 83"/>
                  <a:gd name="T15" fmla="*/ 49 h 77"/>
                  <a:gd name="T16" fmla="*/ 76 w 83"/>
                  <a:gd name="T17" fmla="*/ 53 h 77"/>
                  <a:gd name="T18" fmla="*/ 34 w 83"/>
                  <a:gd name="T19" fmla="*/ 77 h 77"/>
                  <a:gd name="T20" fmla="*/ 30 w 83"/>
                  <a:gd name="T21" fmla="*/ 77 h 77"/>
                  <a:gd name="T22" fmla="*/ 23 w 83"/>
                  <a:gd name="T23" fmla="*/ 77 h 77"/>
                  <a:gd name="T24" fmla="*/ 18 w 83"/>
                  <a:gd name="T25" fmla="*/ 74 h 77"/>
                  <a:gd name="T26" fmla="*/ 16 w 83"/>
                  <a:gd name="T27" fmla="*/ 70 h 77"/>
                  <a:gd name="T28" fmla="*/ 0 w 83"/>
                  <a:gd name="T29" fmla="*/ 44 h 77"/>
                  <a:gd name="T30" fmla="*/ 0 w 83"/>
                  <a:gd name="T31" fmla="*/ 37 h 77"/>
                  <a:gd name="T32" fmla="*/ 0 w 83"/>
                  <a:gd name="T33" fmla="*/ 33 h 77"/>
                  <a:gd name="T34" fmla="*/ 2 w 83"/>
                  <a:gd name="T35" fmla="*/ 28 h 77"/>
                  <a:gd name="T36" fmla="*/ 7 w 83"/>
                  <a:gd name="T37" fmla="*/ 23 h 77"/>
                  <a:gd name="T38" fmla="*/ 48 w 83"/>
                  <a:gd name="T39" fmla="*/ 0 h 77"/>
                  <a:gd name="T40" fmla="*/ 53 w 83"/>
                  <a:gd name="T41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3" h="77">
                    <a:moveTo>
                      <a:pt x="53" y="0"/>
                    </a:moveTo>
                    <a:lnTo>
                      <a:pt x="60" y="0"/>
                    </a:lnTo>
                    <a:lnTo>
                      <a:pt x="65" y="2"/>
                    </a:lnTo>
                    <a:lnTo>
                      <a:pt x="67" y="7"/>
                    </a:lnTo>
                    <a:lnTo>
                      <a:pt x="83" y="35"/>
                    </a:lnTo>
                    <a:lnTo>
                      <a:pt x="83" y="40"/>
                    </a:lnTo>
                    <a:lnTo>
                      <a:pt x="83" y="44"/>
                    </a:lnTo>
                    <a:lnTo>
                      <a:pt x="81" y="49"/>
                    </a:lnTo>
                    <a:lnTo>
                      <a:pt x="76" y="53"/>
                    </a:lnTo>
                    <a:lnTo>
                      <a:pt x="34" y="77"/>
                    </a:lnTo>
                    <a:lnTo>
                      <a:pt x="30" y="77"/>
                    </a:lnTo>
                    <a:lnTo>
                      <a:pt x="23" y="77"/>
                    </a:lnTo>
                    <a:lnTo>
                      <a:pt x="18" y="74"/>
                    </a:lnTo>
                    <a:lnTo>
                      <a:pt x="16" y="70"/>
                    </a:lnTo>
                    <a:lnTo>
                      <a:pt x="0" y="44"/>
                    </a:lnTo>
                    <a:lnTo>
                      <a:pt x="0" y="37"/>
                    </a:lnTo>
                    <a:lnTo>
                      <a:pt x="0" y="33"/>
                    </a:lnTo>
                    <a:lnTo>
                      <a:pt x="2" y="28"/>
                    </a:lnTo>
                    <a:lnTo>
                      <a:pt x="7" y="23"/>
                    </a:lnTo>
                    <a:lnTo>
                      <a:pt x="48" y="0"/>
                    </a:lnTo>
                    <a:lnTo>
                      <a:pt x="5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193"/>
              <p:cNvSpPr>
                <a:spLocks/>
              </p:cNvSpPr>
              <p:nvPr/>
            </p:nvSpPr>
            <p:spPr bwMode="auto">
              <a:xfrm>
                <a:off x="3270250" y="4708525"/>
                <a:ext cx="136525" cy="125413"/>
              </a:xfrm>
              <a:custGeom>
                <a:avLst/>
                <a:gdLst>
                  <a:gd name="T0" fmla="*/ 55 w 86"/>
                  <a:gd name="T1" fmla="*/ 0 h 79"/>
                  <a:gd name="T2" fmla="*/ 60 w 86"/>
                  <a:gd name="T3" fmla="*/ 0 h 79"/>
                  <a:gd name="T4" fmla="*/ 65 w 86"/>
                  <a:gd name="T5" fmla="*/ 3 h 79"/>
                  <a:gd name="T6" fmla="*/ 69 w 86"/>
                  <a:gd name="T7" fmla="*/ 7 h 79"/>
                  <a:gd name="T8" fmla="*/ 83 w 86"/>
                  <a:gd name="T9" fmla="*/ 35 h 79"/>
                  <a:gd name="T10" fmla="*/ 86 w 86"/>
                  <a:gd name="T11" fmla="*/ 40 h 79"/>
                  <a:gd name="T12" fmla="*/ 86 w 86"/>
                  <a:gd name="T13" fmla="*/ 44 h 79"/>
                  <a:gd name="T14" fmla="*/ 83 w 86"/>
                  <a:gd name="T15" fmla="*/ 49 h 79"/>
                  <a:gd name="T16" fmla="*/ 79 w 86"/>
                  <a:gd name="T17" fmla="*/ 54 h 79"/>
                  <a:gd name="T18" fmla="*/ 37 w 86"/>
                  <a:gd name="T19" fmla="*/ 77 h 79"/>
                  <a:gd name="T20" fmla="*/ 30 w 86"/>
                  <a:gd name="T21" fmla="*/ 79 h 79"/>
                  <a:gd name="T22" fmla="*/ 25 w 86"/>
                  <a:gd name="T23" fmla="*/ 77 h 79"/>
                  <a:gd name="T24" fmla="*/ 21 w 86"/>
                  <a:gd name="T25" fmla="*/ 75 h 79"/>
                  <a:gd name="T26" fmla="*/ 16 w 86"/>
                  <a:gd name="T27" fmla="*/ 72 h 79"/>
                  <a:gd name="T28" fmla="*/ 2 w 86"/>
                  <a:gd name="T29" fmla="*/ 44 h 79"/>
                  <a:gd name="T30" fmla="*/ 0 w 86"/>
                  <a:gd name="T31" fmla="*/ 40 h 79"/>
                  <a:gd name="T32" fmla="*/ 2 w 86"/>
                  <a:gd name="T33" fmla="*/ 33 h 79"/>
                  <a:gd name="T34" fmla="*/ 4 w 86"/>
                  <a:gd name="T35" fmla="*/ 28 h 79"/>
                  <a:gd name="T36" fmla="*/ 7 w 86"/>
                  <a:gd name="T37" fmla="*/ 26 h 79"/>
                  <a:gd name="T38" fmla="*/ 51 w 86"/>
                  <a:gd name="T39" fmla="*/ 3 h 79"/>
                  <a:gd name="T40" fmla="*/ 55 w 86"/>
                  <a:gd name="T41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79">
                    <a:moveTo>
                      <a:pt x="55" y="0"/>
                    </a:moveTo>
                    <a:lnTo>
                      <a:pt x="60" y="0"/>
                    </a:lnTo>
                    <a:lnTo>
                      <a:pt x="65" y="3"/>
                    </a:lnTo>
                    <a:lnTo>
                      <a:pt x="69" y="7"/>
                    </a:lnTo>
                    <a:lnTo>
                      <a:pt x="83" y="35"/>
                    </a:lnTo>
                    <a:lnTo>
                      <a:pt x="86" y="40"/>
                    </a:lnTo>
                    <a:lnTo>
                      <a:pt x="86" y="44"/>
                    </a:lnTo>
                    <a:lnTo>
                      <a:pt x="83" y="49"/>
                    </a:lnTo>
                    <a:lnTo>
                      <a:pt x="79" y="54"/>
                    </a:lnTo>
                    <a:lnTo>
                      <a:pt x="37" y="77"/>
                    </a:lnTo>
                    <a:lnTo>
                      <a:pt x="30" y="79"/>
                    </a:lnTo>
                    <a:lnTo>
                      <a:pt x="25" y="77"/>
                    </a:lnTo>
                    <a:lnTo>
                      <a:pt x="21" y="75"/>
                    </a:lnTo>
                    <a:lnTo>
                      <a:pt x="16" y="72"/>
                    </a:lnTo>
                    <a:lnTo>
                      <a:pt x="2" y="44"/>
                    </a:lnTo>
                    <a:lnTo>
                      <a:pt x="0" y="40"/>
                    </a:lnTo>
                    <a:lnTo>
                      <a:pt x="2" y="33"/>
                    </a:lnTo>
                    <a:lnTo>
                      <a:pt x="4" y="28"/>
                    </a:lnTo>
                    <a:lnTo>
                      <a:pt x="7" y="26"/>
                    </a:lnTo>
                    <a:lnTo>
                      <a:pt x="51" y="3"/>
                    </a:lnTo>
                    <a:lnTo>
                      <a:pt x="5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194"/>
              <p:cNvSpPr>
                <a:spLocks/>
              </p:cNvSpPr>
              <p:nvPr/>
            </p:nvSpPr>
            <p:spPr bwMode="auto">
              <a:xfrm>
                <a:off x="2787650" y="4967288"/>
                <a:ext cx="136525" cy="120650"/>
              </a:xfrm>
              <a:custGeom>
                <a:avLst/>
                <a:gdLst>
                  <a:gd name="T0" fmla="*/ 56 w 86"/>
                  <a:gd name="T1" fmla="*/ 0 h 76"/>
                  <a:gd name="T2" fmla="*/ 61 w 86"/>
                  <a:gd name="T3" fmla="*/ 0 h 76"/>
                  <a:gd name="T4" fmla="*/ 65 w 86"/>
                  <a:gd name="T5" fmla="*/ 2 h 76"/>
                  <a:gd name="T6" fmla="*/ 70 w 86"/>
                  <a:gd name="T7" fmla="*/ 7 h 76"/>
                  <a:gd name="T8" fmla="*/ 84 w 86"/>
                  <a:gd name="T9" fmla="*/ 32 h 76"/>
                  <a:gd name="T10" fmla="*/ 86 w 86"/>
                  <a:gd name="T11" fmla="*/ 39 h 76"/>
                  <a:gd name="T12" fmla="*/ 86 w 86"/>
                  <a:gd name="T13" fmla="*/ 44 h 76"/>
                  <a:gd name="T14" fmla="*/ 84 w 86"/>
                  <a:gd name="T15" fmla="*/ 48 h 76"/>
                  <a:gd name="T16" fmla="*/ 79 w 86"/>
                  <a:gd name="T17" fmla="*/ 53 h 76"/>
                  <a:gd name="T18" fmla="*/ 35 w 86"/>
                  <a:gd name="T19" fmla="*/ 76 h 76"/>
                  <a:gd name="T20" fmla="*/ 30 w 86"/>
                  <a:gd name="T21" fmla="*/ 76 h 76"/>
                  <a:gd name="T22" fmla="*/ 26 w 86"/>
                  <a:gd name="T23" fmla="*/ 76 h 76"/>
                  <a:gd name="T24" fmla="*/ 21 w 86"/>
                  <a:gd name="T25" fmla="*/ 74 h 76"/>
                  <a:gd name="T26" fmla="*/ 16 w 86"/>
                  <a:gd name="T27" fmla="*/ 69 h 76"/>
                  <a:gd name="T28" fmla="*/ 3 w 86"/>
                  <a:gd name="T29" fmla="*/ 41 h 76"/>
                  <a:gd name="T30" fmla="*/ 0 w 86"/>
                  <a:gd name="T31" fmla="*/ 37 h 76"/>
                  <a:gd name="T32" fmla="*/ 3 w 86"/>
                  <a:gd name="T33" fmla="*/ 32 h 76"/>
                  <a:gd name="T34" fmla="*/ 5 w 86"/>
                  <a:gd name="T35" fmla="*/ 27 h 76"/>
                  <a:gd name="T36" fmla="*/ 7 w 86"/>
                  <a:gd name="T37" fmla="*/ 23 h 76"/>
                  <a:gd name="T38" fmla="*/ 51 w 86"/>
                  <a:gd name="T39" fmla="*/ 0 h 76"/>
                  <a:gd name="T40" fmla="*/ 56 w 86"/>
                  <a:gd name="T41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76">
                    <a:moveTo>
                      <a:pt x="56" y="0"/>
                    </a:moveTo>
                    <a:lnTo>
                      <a:pt x="61" y="0"/>
                    </a:lnTo>
                    <a:lnTo>
                      <a:pt x="65" y="2"/>
                    </a:lnTo>
                    <a:lnTo>
                      <a:pt x="70" y="7"/>
                    </a:lnTo>
                    <a:lnTo>
                      <a:pt x="84" y="32"/>
                    </a:lnTo>
                    <a:lnTo>
                      <a:pt x="86" y="39"/>
                    </a:lnTo>
                    <a:lnTo>
                      <a:pt x="86" y="44"/>
                    </a:lnTo>
                    <a:lnTo>
                      <a:pt x="84" y="48"/>
                    </a:lnTo>
                    <a:lnTo>
                      <a:pt x="79" y="53"/>
                    </a:lnTo>
                    <a:lnTo>
                      <a:pt x="35" y="76"/>
                    </a:lnTo>
                    <a:lnTo>
                      <a:pt x="30" y="76"/>
                    </a:lnTo>
                    <a:lnTo>
                      <a:pt x="26" y="76"/>
                    </a:lnTo>
                    <a:lnTo>
                      <a:pt x="21" y="74"/>
                    </a:lnTo>
                    <a:lnTo>
                      <a:pt x="16" y="69"/>
                    </a:lnTo>
                    <a:lnTo>
                      <a:pt x="3" y="41"/>
                    </a:lnTo>
                    <a:lnTo>
                      <a:pt x="0" y="37"/>
                    </a:lnTo>
                    <a:lnTo>
                      <a:pt x="3" y="32"/>
                    </a:lnTo>
                    <a:lnTo>
                      <a:pt x="5" y="27"/>
                    </a:lnTo>
                    <a:lnTo>
                      <a:pt x="7" y="23"/>
                    </a:lnTo>
                    <a:lnTo>
                      <a:pt x="51" y="0"/>
                    </a:lnTo>
                    <a:lnTo>
                      <a:pt x="5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195"/>
              <p:cNvSpPr>
                <a:spLocks/>
              </p:cNvSpPr>
              <p:nvPr/>
            </p:nvSpPr>
            <p:spPr bwMode="auto">
              <a:xfrm>
                <a:off x="2909888" y="4900613"/>
                <a:ext cx="134938" cy="125413"/>
              </a:xfrm>
              <a:custGeom>
                <a:avLst/>
                <a:gdLst>
                  <a:gd name="T0" fmla="*/ 55 w 85"/>
                  <a:gd name="T1" fmla="*/ 0 h 79"/>
                  <a:gd name="T2" fmla="*/ 60 w 85"/>
                  <a:gd name="T3" fmla="*/ 0 h 79"/>
                  <a:gd name="T4" fmla="*/ 65 w 85"/>
                  <a:gd name="T5" fmla="*/ 2 h 79"/>
                  <a:gd name="T6" fmla="*/ 67 w 85"/>
                  <a:gd name="T7" fmla="*/ 7 h 79"/>
                  <a:gd name="T8" fmla="*/ 83 w 85"/>
                  <a:gd name="T9" fmla="*/ 35 h 79"/>
                  <a:gd name="T10" fmla="*/ 85 w 85"/>
                  <a:gd name="T11" fmla="*/ 39 h 79"/>
                  <a:gd name="T12" fmla="*/ 83 w 85"/>
                  <a:gd name="T13" fmla="*/ 44 h 79"/>
                  <a:gd name="T14" fmla="*/ 81 w 85"/>
                  <a:gd name="T15" fmla="*/ 49 h 79"/>
                  <a:gd name="T16" fmla="*/ 76 w 85"/>
                  <a:gd name="T17" fmla="*/ 53 h 79"/>
                  <a:gd name="T18" fmla="*/ 34 w 85"/>
                  <a:gd name="T19" fmla="*/ 76 h 79"/>
                  <a:gd name="T20" fmla="*/ 30 w 85"/>
                  <a:gd name="T21" fmla="*/ 79 h 79"/>
                  <a:gd name="T22" fmla="*/ 25 w 85"/>
                  <a:gd name="T23" fmla="*/ 76 h 79"/>
                  <a:gd name="T24" fmla="*/ 18 w 85"/>
                  <a:gd name="T25" fmla="*/ 74 h 79"/>
                  <a:gd name="T26" fmla="*/ 16 w 85"/>
                  <a:gd name="T27" fmla="*/ 69 h 79"/>
                  <a:gd name="T28" fmla="*/ 2 w 85"/>
                  <a:gd name="T29" fmla="*/ 44 h 79"/>
                  <a:gd name="T30" fmla="*/ 0 w 85"/>
                  <a:gd name="T31" fmla="*/ 37 h 79"/>
                  <a:gd name="T32" fmla="*/ 0 w 85"/>
                  <a:gd name="T33" fmla="*/ 32 h 79"/>
                  <a:gd name="T34" fmla="*/ 2 w 85"/>
                  <a:gd name="T35" fmla="*/ 28 h 79"/>
                  <a:gd name="T36" fmla="*/ 7 w 85"/>
                  <a:gd name="T37" fmla="*/ 25 h 79"/>
                  <a:gd name="T38" fmla="*/ 48 w 85"/>
                  <a:gd name="T39" fmla="*/ 2 h 79"/>
                  <a:gd name="T40" fmla="*/ 55 w 85"/>
                  <a:gd name="T41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5" h="79">
                    <a:moveTo>
                      <a:pt x="55" y="0"/>
                    </a:moveTo>
                    <a:lnTo>
                      <a:pt x="60" y="0"/>
                    </a:lnTo>
                    <a:lnTo>
                      <a:pt x="65" y="2"/>
                    </a:lnTo>
                    <a:lnTo>
                      <a:pt x="67" y="7"/>
                    </a:lnTo>
                    <a:lnTo>
                      <a:pt x="83" y="35"/>
                    </a:lnTo>
                    <a:lnTo>
                      <a:pt x="85" y="39"/>
                    </a:lnTo>
                    <a:lnTo>
                      <a:pt x="83" y="44"/>
                    </a:lnTo>
                    <a:lnTo>
                      <a:pt x="81" y="49"/>
                    </a:lnTo>
                    <a:lnTo>
                      <a:pt x="76" y="53"/>
                    </a:lnTo>
                    <a:lnTo>
                      <a:pt x="34" y="76"/>
                    </a:lnTo>
                    <a:lnTo>
                      <a:pt x="30" y="79"/>
                    </a:lnTo>
                    <a:lnTo>
                      <a:pt x="25" y="76"/>
                    </a:lnTo>
                    <a:lnTo>
                      <a:pt x="18" y="74"/>
                    </a:lnTo>
                    <a:lnTo>
                      <a:pt x="16" y="69"/>
                    </a:lnTo>
                    <a:lnTo>
                      <a:pt x="2" y="44"/>
                    </a:lnTo>
                    <a:lnTo>
                      <a:pt x="0" y="37"/>
                    </a:lnTo>
                    <a:lnTo>
                      <a:pt x="0" y="32"/>
                    </a:lnTo>
                    <a:lnTo>
                      <a:pt x="2" y="28"/>
                    </a:lnTo>
                    <a:lnTo>
                      <a:pt x="7" y="25"/>
                    </a:lnTo>
                    <a:lnTo>
                      <a:pt x="48" y="2"/>
                    </a:lnTo>
                    <a:lnTo>
                      <a:pt x="5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196"/>
              <p:cNvSpPr>
                <a:spLocks/>
              </p:cNvSpPr>
              <p:nvPr/>
            </p:nvSpPr>
            <p:spPr bwMode="auto">
              <a:xfrm>
                <a:off x="3027363" y="4833938"/>
                <a:ext cx="136525" cy="125413"/>
              </a:xfrm>
              <a:custGeom>
                <a:avLst/>
                <a:gdLst>
                  <a:gd name="T0" fmla="*/ 55 w 86"/>
                  <a:gd name="T1" fmla="*/ 0 h 79"/>
                  <a:gd name="T2" fmla="*/ 60 w 86"/>
                  <a:gd name="T3" fmla="*/ 0 h 79"/>
                  <a:gd name="T4" fmla="*/ 65 w 86"/>
                  <a:gd name="T5" fmla="*/ 3 h 79"/>
                  <a:gd name="T6" fmla="*/ 69 w 86"/>
                  <a:gd name="T7" fmla="*/ 7 h 79"/>
                  <a:gd name="T8" fmla="*/ 83 w 86"/>
                  <a:gd name="T9" fmla="*/ 35 h 79"/>
                  <a:gd name="T10" fmla="*/ 86 w 86"/>
                  <a:gd name="T11" fmla="*/ 40 h 79"/>
                  <a:gd name="T12" fmla="*/ 86 w 86"/>
                  <a:gd name="T13" fmla="*/ 47 h 79"/>
                  <a:gd name="T14" fmla="*/ 83 w 86"/>
                  <a:gd name="T15" fmla="*/ 51 h 79"/>
                  <a:gd name="T16" fmla="*/ 79 w 86"/>
                  <a:gd name="T17" fmla="*/ 53 h 79"/>
                  <a:gd name="T18" fmla="*/ 37 w 86"/>
                  <a:gd name="T19" fmla="*/ 77 h 79"/>
                  <a:gd name="T20" fmla="*/ 30 w 86"/>
                  <a:gd name="T21" fmla="*/ 79 h 79"/>
                  <a:gd name="T22" fmla="*/ 25 w 86"/>
                  <a:gd name="T23" fmla="*/ 79 h 79"/>
                  <a:gd name="T24" fmla="*/ 21 w 86"/>
                  <a:gd name="T25" fmla="*/ 77 h 79"/>
                  <a:gd name="T26" fmla="*/ 18 w 86"/>
                  <a:gd name="T27" fmla="*/ 72 h 79"/>
                  <a:gd name="T28" fmla="*/ 2 w 86"/>
                  <a:gd name="T29" fmla="*/ 44 h 79"/>
                  <a:gd name="T30" fmla="*/ 0 w 86"/>
                  <a:gd name="T31" fmla="*/ 40 h 79"/>
                  <a:gd name="T32" fmla="*/ 2 w 86"/>
                  <a:gd name="T33" fmla="*/ 33 h 79"/>
                  <a:gd name="T34" fmla="*/ 5 w 86"/>
                  <a:gd name="T35" fmla="*/ 28 h 79"/>
                  <a:gd name="T36" fmla="*/ 9 w 86"/>
                  <a:gd name="T37" fmla="*/ 26 h 79"/>
                  <a:gd name="T38" fmla="*/ 51 w 86"/>
                  <a:gd name="T39" fmla="*/ 3 h 79"/>
                  <a:gd name="T40" fmla="*/ 55 w 86"/>
                  <a:gd name="T41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79">
                    <a:moveTo>
                      <a:pt x="55" y="0"/>
                    </a:moveTo>
                    <a:lnTo>
                      <a:pt x="60" y="0"/>
                    </a:lnTo>
                    <a:lnTo>
                      <a:pt x="65" y="3"/>
                    </a:lnTo>
                    <a:lnTo>
                      <a:pt x="69" y="7"/>
                    </a:lnTo>
                    <a:lnTo>
                      <a:pt x="83" y="35"/>
                    </a:lnTo>
                    <a:lnTo>
                      <a:pt x="86" y="40"/>
                    </a:lnTo>
                    <a:lnTo>
                      <a:pt x="86" y="47"/>
                    </a:lnTo>
                    <a:lnTo>
                      <a:pt x="83" y="51"/>
                    </a:lnTo>
                    <a:lnTo>
                      <a:pt x="79" y="53"/>
                    </a:lnTo>
                    <a:lnTo>
                      <a:pt x="37" y="77"/>
                    </a:lnTo>
                    <a:lnTo>
                      <a:pt x="30" y="79"/>
                    </a:lnTo>
                    <a:lnTo>
                      <a:pt x="25" y="79"/>
                    </a:lnTo>
                    <a:lnTo>
                      <a:pt x="21" y="77"/>
                    </a:lnTo>
                    <a:lnTo>
                      <a:pt x="18" y="72"/>
                    </a:lnTo>
                    <a:lnTo>
                      <a:pt x="2" y="44"/>
                    </a:lnTo>
                    <a:lnTo>
                      <a:pt x="0" y="40"/>
                    </a:lnTo>
                    <a:lnTo>
                      <a:pt x="2" y="33"/>
                    </a:lnTo>
                    <a:lnTo>
                      <a:pt x="5" y="28"/>
                    </a:lnTo>
                    <a:lnTo>
                      <a:pt x="9" y="26"/>
                    </a:lnTo>
                    <a:lnTo>
                      <a:pt x="51" y="3"/>
                    </a:lnTo>
                    <a:lnTo>
                      <a:pt x="5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197"/>
              <p:cNvSpPr>
                <a:spLocks/>
              </p:cNvSpPr>
              <p:nvPr/>
            </p:nvSpPr>
            <p:spPr bwMode="auto">
              <a:xfrm>
                <a:off x="3148013" y="4768850"/>
                <a:ext cx="136525" cy="123825"/>
              </a:xfrm>
              <a:custGeom>
                <a:avLst/>
                <a:gdLst>
                  <a:gd name="T0" fmla="*/ 56 w 86"/>
                  <a:gd name="T1" fmla="*/ 0 h 78"/>
                  <a:gd name="T2" fmla="*/ 61 w 86"/>
                  <a:gd name="T3" fmla="*/ 2 h 78"/>
                  <a:gd name="T4" fmla="*/ 65 w 86"/>
                  <a:gd name="T5" fmla="*/ 4 h 78"/>
                  <a:gd name="T6" fmla="*/ 70 w 86"/>
                  <a:gd name="T7" fmla="*/ 6 h 78"/>
                  <a:gd name="T8" fmla="*/ 84 w 86"/>
                  <a:gd name="T9" fmla="*/ 34 h 78"/>
                  <a:gd name="T10" fmla="*/ 86 w 86"/>
                  <a:gd name="T11" fmla="*/ 39 h 78"/>
                  <a:gd name="T12" fmla="*/ 84 w 86"/>
                  <a:gd name="T13" fmla="*/ 46 h 78"/>
                  <a:gd name="T14" fmla="*/ 81 w 86"/>
                  <a:gd name="T15" fmla="*/ 50 h 78"/>
                  <a:gd name="T16" fmla="*/ 79 w 86"/>
                  <a:gd name="T17" fmla="*/ 53 h 78"/>
                  <a:gd name="T18" fmla="*/ 35 w 86"/>
                  <a:gd name="T19" fmla="*/ 76 h 78"/>
                  <a:gd name="T20" fmla="*/ 30 w 86"/>
                  <a:gd name="T21" fmla="*/ 78 h 78"/>
                  <a:gd name="T22" fmla="*/ 26 w 86"/>
                  <a:gd name="T23" fmla="*/ 78 h 78"/>
                  <a:gd name="T24" fmla="*/ 21 w 86"/>
                  <a:gd name="T25" fmla="*/ 76 h 78"/>
                  <a:gd name="T26" fmla="*/ 17 w 86"/>
                  <a:gd name="T27" fmla="*/ 71 h 78"/>
                  <a:gd name="T28" fmla="*/ 3 w 86"/>
                  <a:gd name="T29" fmla="*/ 44 h 78"/>
                  <a:gd name="T30" fmla="*/ 0 w 86"/>
                  <a:gd name="T31" fmla="*/ 39 h 78"/>
                  <a:gd name="T32" fmla="*/ 0 w 86"/>
                  <a:gd name="T33" fmla="*/ 34 h 78"/>
                  <a:gd name="T34" fmla="*/ 3 w 86"/>
                  <a:gd name="T35" fmla="*/ 30 h 78"/>
                  <a:gd name="T36" fmla="*/ 7 w 86"/>
                  <a:gd name="T37" fmla="*/ 25 h 78"/>
                  <a:gd name="T38" fmla="*/ 49 w 86"/>
                  <a:gd name="T39" fmla="*/ 2 h 78"/>
                  <a:gd name="T40" fmla="*/ 56 w 86"/>
                  <a:gd name="T41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78">
                    <a:moveTo>
                      <a:pt x="56" y="0"/>
                    </a:moveTo>
                    <a:lnTo>
                      <a:pt x="61" y="2"/>
                    </a:lnTo>
                    <a:lnTo>
                      <a:pt x="65" y="4"/>
                    </a:lnTo>
                    <a:lnTo>
                      <a:pt x="70" y="6"/>
                    </a:lnTo>
                    <a:lnTo>
                      <a:pt x="84" y="34"/>
                    </a:lnTo>
                    <a:lnTo>
                      <a:pt x="86" y="39"/>
                    </a:lnTo>
                    <a:lnTo>
                      <a:pt x="84" y="46"/>
                    </a:lnTo>
                    <a:lnTo>
                      <a:pt x="81" y="50"/>
                    </a:lnTo>
                    <a:lnTo>
                      <a:pt x="79" y="53"/>
                    </a:lnTo>
                    <a:lnTo>
                      <a:pt x="35" y="76"/>
                    </a:lnTo>
                    <a:lnTo>
                      <a:pt x="30" y="78"/>
                    </a:lnTo>
                    <a:lnTo>
                      <a:pt x="26" y="78"/>
                    </a:lnTo>
                    <a:lnTo>
                      <a:pt x="21" y="76"/>
                    </a:lnTo>
                    <a:lnTo>
                      <a:pt x="17" y="71"/>
                    </a:lnTo>
                    <a:lnTo>
                      <a:pt x="3" y="44"/>
                    </a:lnTo>
                    <a:lnTo>
                      <a:pt x="0" y="39"/>
                    </a:lnTo>
                    <a:lnTo>
                      <a:pt x="0" y="34"/>
                    </a:lnTo>
                    <a:lnTo>
                      <a:pt x="3" y="30"/>
                    </a:lnTo>
                    <a:lnTo>
                      <a:pt x="7" y="25"/>
                    </a:lnTo>
                    <a:lnTo>
                      <a:pt x="49" y="2"/>
                    </a:lnTo>
                    <a:lnTo>
                      <a:pt x="5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198"/>
              <p:cNvSpPr>
                <a:spLocks/>
              </p:cNvSpPr>
              <p:nvPr/>
            </p:nvSpPr>
            <p:spPr bwMode="auto">
              <a:xfrm>
                <a:off x="3270250" y="4705350"/>
                <a:ext cx="131763" cy="122238"/>
              </a:xfrm>
              <a:custGeom>
                <a:avLst/>
                <a:gdLst>
                  <a:gd name="T0" fmla="*/ 53 w 83"/>
                  <a:gd name="T1" fmla="*/ 0 h 77"/>
                  <a:gd name="T2" fmla="*/ 60 w 83"/>
                  <a:gd name="T3" fmla="*/ 0 h 77"/>
                  <a:gd name="T4" fmla="*/ 65 w 83"/>
                  <a:gd name="T5" fmla="*/ 2 h 77"/>
                  <a:gd name="T6" fmla="*/ 67 w 83"/>
                  <a:gd name="T7" fmla="*/ 7 h 77"/>
                  <a:gd name="T8" fmla="*/ 83 w 83"/>
                  <a:gd name="T9" fmla="*/ 33 h 77"/>
                  <a:gd name="T10" fmla="*/ 83 w 83"/>
                  <a:gd name="T11" fmla="*/ 40 h 77"/>
                  <a:gd name="T12" fmla="*/ 83 w 83"/>
                  <a:gd name="T13" fmla="*/ 44 h 77"/>
                  <a:gd name="T14" fmla="*/ 81 w 83"/>
                  <a:gd name="T15" fmla="*/ 49 h 77"/>
                  <a:gd name="T16" fmla="*/ 76 w 83"/>
                  <a:gd name="T17" fmla="*/ 53 h 77"/>
                  <a:gd name="T18" fmla="*/ 35 w 83"/>
                  <a:gd name="T19" fmla="*/ 77 h 77"/>
                  <a:gd name="T20" fmla="*/ 30 w 83"/>
                  <a:gd name="T21" fmla="*/ 77 h 77"/>
                  <a:gd name="T22" fmla="*/ 23 w 83"/>
                  <a:gd name="T23" fmla="*/ 77 h 77"/>
                  <a:gd name="T24" fmla="*/ 18 w 83"/>
                  <a:gd name="T25" fmla="*/ 74 h 77"/>
                  <a:gd name="T26" fmla="*/ 16 w 83"/>
                  <a:gd name="T27" fmla="*/ 70 h 77"/>
                  <a:gd name="T28" fmla="*/ 0 w 83"/>
                  <a:gd name="T29" fmla="*/ 42 h 77"/>
                  <a:gd name="T30" fmla="*/ 0 w 83"/>
                  <a:gd name="T31" fmla="*/ 37 h 77"/>
                  <a:gd name="T32" fmla="*/ 0 w 83"/>
                  <a:gd name="T33" fmla="*/ 33 h 77"/>
                  <a:gd name="T34" fmla="*/ 2 w 83"/>
                  <a:gd name="T35" fmla="*/ 28 h 77"/>
                  <a:gd name="T36" fmla="*/ 7 w 83"/>
                  <a:gd name="T37" fmla="*/ 23 h 77"/>
                  <a:gd name="T38" fmla="*/ 48 w 83"/>
                  <a:gd name="T39" fmla="*/ 0 h 77"/>
                  <a:gd name="T40" fmla="*/ 53 w 83"/>
                  <a:gd name="T41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3" h="77">
                    <a:moveTo>
                      <a:pt x="53" y="0"/>
                    </a:moveTo>
                    <a:lnTo>
                      <a:pt x="60" y="0"/>
                    </a:lnTo>
                    <a:lnTo>
                      <a:pt x="65" y="2"/>
                    </a:lnTo>
                    <a:lnTo>
                      <a:pt x="67" y="7"/>
                    </a:lnTo>
                    <a:lnTo>
                      <a:pt x="83" y="33"/>
                    </a:lnTo>
                    <a:lnTo>
                      <a:pt x="83" y="40"/>
                    </a:lnTo>
                    <a:lnTo>
                      <a:pt x="83" y="44"/>
                    </a:lnTo>
                    <a:lnTo>
                      <a:pt x="81" y="49"/>
                    </a:lnTo>
                    <a:lnTo>
                      <a:pt x="76" y="53"/>
                    </a:lnTo>
                    <a:lnTo>
                      <a:pt x="35" y="77"/>
                    </a:lnTo>
                    <a:lnTo>
                      <a:pt x="30" y="77"/>
                    </a:lnTo>
                    <a:lnTo>
                      <a:pt x="23" y="77"/>
                    </a:lnTo>
                    <a:lnTo>
                      <a:pt x="18" y="74"/>
                    </a:lnTo>
                    <a:lnTo>
                      <a:pt x="16" y="70"/>
                    </a:lnTo>
                    <a:lnTo>
                      <a:pt x="0" y="42"/>
                    </a:lnTo>
                    <a:lnTo>
                      <a:pt x="0" y="37"/>
                    </a:lnTo>
                    <a:lnTo>
                      <a:pt x="0" y="33"/>
                    </a:lnTo>
                    <a:lnTo>
                      <a:pt x="2" y="28"/>
                    </a:lnTo>
                    <a:lnTo>
                      <a:pt x="7" y="23"/>
                    </a:lnTo>
                    <a:lnTo>
                      <a:pt x="48" y="0"/>
                    </a:lnTo>
                    <a:lnTo>
                      <a:pt x="5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199"/>
              <p:cNvSpPr>
                <a:spLocks/>
              </p:cNvSpPr>
              <p:nvPr/>
            </p:nvSpPr>
            <p:spPr bwMode="auto">
              <a:xfrm>
                <a:off x="2813050" y="5018088"/>
                <a:ext cx="111125" cy="69850"/>
              </a:xfrm>
              <a:custGeom>
                <a:avLst/>
                <a:gdLst>
                  <a:gd name="T0" fmla="*/ 68 w 70"/>
                  <a:gd name="T1" fmla="*/ 0 h 44"/>
                  <a:gd name="T2" fmla="*/ 70 w 70"/>
                  <a:gd name="T3" fmla="*/ 7 h 44"/>
                  <a:gd name="T4" fmla="*/ 70 w 70"/>
                  <a:gd name="T5" fmla="*/ 12 h 44"/>
                  <a:gd name="T6" fmla="*/ 65 w 70"/>
                  <a:gd name="T7" fmla="*/ 16 h 44"/>
                  <a:gd name="T8" fmla="*/ 61 w 70"/>
                  <a:gd name="T9" fmla="*/ 21 h 44"/>
                  <a:gd name="T10" fmla="*/ 42 w 70"/>
                  <a:gd name="T11" fmla="*/ 32 h 44"/>
                  <a:gd name="T12" fmla="*/ 21 w 70"/>
                  <a:gd name="T13" fmla="*/ 42 h 44"/>
                  <a:gd name="T14" fmla="*/ 17 w 70"/>
                  <a:gd name="T15" fmla="*/ 44 h 44"/>
                  <a:gd name="T16" fmla="*/ 10 w 70"/>
                  <a:gd name="T17" fmla="*/ 44 h 44"/>
                  <a:gd name="T18" fmla="*/ 5 w 70"/>
                  <a:gd name="T19" fmla="*/ 42 h 44"/>
                  <a:gd name="T20" fmla="*/ 0 w 70"/>
                  <a:gd name="T21" fmla="*/ 37 h 44"/>
                  <a:gd name="T22" fmla="*/ 5 w 70"/>
                  <a:gd name="T23" fmla="*/ 42 h 44"/>
                  <a:gd name="T24" fmla="*/ 10 w 70"/>
                  <a:gd name="T25" fmla="*/ 44 h 44"/>
                  <a:gd name="T26" fmla="*/ 17 w 70"/>
                  <a:gd name="T27" fmla="*/ 44 h 44"/>
                  <a:gd name="T28" fmla="*/ 21 w 70"/>
                  <a:gd name="T29" fmla="*/ 42 h 44"/>
                  <a:gd name="T30" fmla="*/ 42 w 70"/>
                  <a:gd name="T31" fmla="*/ 30 h 44"/>
                  <a:gd name="T32" fmla="*/ 61 w 70"/>
                  <a:gd name="T33" fmla="*/ 21 h 44"/>
                  <a:gd name="T34" fmla="*/ 65 w 70"/>
                  <a:gd name="T35" fmla="*/ 16 h 44"/>
                  <a:gd name="T36" fmla="*/ 70 w 70"/>
                  <a:gd name="T37" fmla="*/ 12 h 44"/>
                  <a:gd name="T38" fmla="*/ 70 w 70"/>
                  <a:gd name="T39" fmla="*/ 7 h 44"/>
                  <a:gd name="T40" fmla="*/ 68 w 70"/>
                  <a:gd name="T4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0" h="44">
                    <a:moveTo>
                      <a:pt x="68" y="0"/>
                    </a:moveTo>
                    <a:lnTo>
                      <a:pt x="70" y="7"/>
                    </a:lnTo>
                    <a:lnTo>
                      <a:pt x="70" y="12"/>
                    </a:lnTo>
                    <a:lnTo>
                      <a:pt x="65" y="16"/>
                    </a:lnTo>
                    <a:lnTo>
                      <a:pt x="61" y="21"/>
                    </a:lnTo>
                    <a:lnTo>
                      <a:pt x="42" y="32"/>
                    </a:lnTo>
                    <a:lnTo>
                      <a:pt x="21" y="42"/>
                    </a:lnTo>
                    <a:lnTo>
                      <a:pt x="17" y="44"/>
                    </a:lnTo>
                    <a:lnTo>
                      <a:pt x="10" y="44"/>
                    </a:lnTo>
                    <a:lnTo>
                      <a:pt x="5" y="42"/>
                    </a:lnTo>
                    <a:lnTo>
                      <a:pt x="0" y="37"/>
                    </a:lnTo>
                    <a:lnTo>
                      <a:pt x="5" y="42"/>
                    </a:lnTo>
                    <a:lnTo>
                      <a:pt x="10" y="44"/>
                    </a:lnTo>
                    <a:lnTo>
                      <a:pt x="17" y="44"/>
                    </a:lnTo>
                    <a:lnTo>
                      <a:pt x="21" y="42"/>
                    </a:lnTo>
                    <a:lnTo>
                      <a:pt x="42" y="30"/>
                    </a:lnTo>
                    <a:lnTo>
                      <a:pt x="61" y="21"/>
                    </a:lnTo>
                    <a:lnTo>
                      <a:pt x="65" y="16"/>
                    </a:lnTo>
                    <a:lnTo>
                      <a:pt x="70" y="12"/>
                    </a:lnTo>
                    <a:lnTo>
                      <a:pt x="70" y="7"/>
                    </a:lnTo>
                    <a:lnTo>
                      <a:pt x="6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200"/>
              <p:cNvSpPr>
                <a:spLocks/>
              </p:cNvSpPr>
              <p:nvPr/>
            </p:nvSpPr>
            <p:spPr bwMode="auto">
              <a:xfrm>
                <a:off x="2935288" y="4956175"/>
                <a:ext cx="109538" cy="69850"/>
              </a:xfrm>
              <a:custGeom>
                <a:avLst/>
                <a:gdLst>
                  <a:gd name="T0" fmla="*/ 67 w 69"/>
                  <a:gd name="T1" fmla="*/ 0 h 44"/>
                  <a:gd name="T2" fmla="*/ 69 w 69"/>
                  <a:gd name="T3" fmla="*/ 4 h 44"/>
                  <a:gd name="T4" fmla="*/ 67 w 69"/>
                  <a:gd name="T5" fmla="*/ 11 h 44"/>
                  <a:gd name="T6" fmla="*/ 65 w 69"/>
                  <a:gd name="T7" fmla="*/ 16 h 44"/>
                  <a:gd name="T8" fmla="*/ 60 w 69"/>
                  <a:gd name="T9" fmla="*/ 18 h 44"/>
                  <a:gd name="T10" fmla="*/ 39 w 69"/>
                  <a:gd name="T11" fmla="*/ 30 h 44"/>
                  <a:gd name="T12" fmla="*/ 21 w 69"/>
                  <a:gd name="T13" fmla="*/ 41 h 44"/>
                  <a:gd name="T14" fmla="*/ 14 w 69"/>
                  <a:gd name="T15" fmla="*/ 44 h 44"/>
                  <a:gd name="T16" fmla="*/ 9 w 69"/>
                  <a:gd name="T17" fmla="*/ 41 h 44"/>
                  <a:gd name="T18" fmla="*/ 5 w 69"/>
                  <a:gd name="T19" fmla="*/ 39 h 44"/>
                  <a:gd name="T20" fmla="*/ 0 w 69"/>
                  <a:gd name="T21" fmla="*/ 34 h 44"/>
                  <a:gd name="T22" fmla="*/ 5 w 69"/>
                  <a:gd name="T23" fmla="*/ 39 h 44"/>
                  <a:gd name="T24" fmla="*/ 9 w 69"/>
                  <a:gd name="T25" fmla="*/ 41 h 44"/>
                  <a:gd name="T26" fmla="*/ 14 w 69"/>
                  <a:gd name="T27" fmla="*/ 41 h 44"/>
                  <a:gd name="T28" fmla="*/ 18 w 69"/>
                  <a:gd name="T29" fmla="*/ 39 h 44"/>
                  <a:gd name="T30" fmla="*/ 39 w 69"/>
                  <a:gd name="T31" fmla="*/ 30 h 44"/>
                  <a:gd name="T32" fmla="*/ 60 w 69"/>
                  <a:gd name="T33" fmla="*/ 18 h 44"/>
                  <a:gd name="T34" fmla="*/ 65 w 69"/>
                  <a:gd name="T35" fmla="*/ 16 h 44"/>
                  <a:gd name="T36" fmla="*/ 67 w 69"/>
                  <a:gd name="T37" fmla="*/ 9 h 44"/>
                  <a:gd name="T38" fmla="*/ 67 w 69"/>
                  <a:gd name="T39" fmla="*/ 4 h 44"/>
                  <a:gd name="T40" fmla="*/ 67 w 69"/>
                  <a:gd name="T4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9" h="44">
                    <a:moveTo>
                      <a:pt x="67" y="0"/>
                    </a:moveTo>
                    <a:lnTo>
                      <a:pt x="69" y="4"/>
                    </a:lnTo>
                    <a:lnTo>
                      <a:pt x="67" y="11"/>
                    </a:lnTo>
                    <a:lnTo>
                      <a:pt x="65" y="16"/>
                    </a:lnTo>
                    <a:lnTo>
                      <a:pt x="60" y="18"/>
                    </a:lnTo>
                    <a:lnTo>
                      <a:pt x="39" y="30"/>
                    </a:lnTo>
                    <a:lnTo>
                      <a:pt x="21" y="41"/>
                    </a:lnTo>
                    <a:lnTo>
                      <a:pt x="14" y="44"/>
                    </a:lnTo>
                    <a:lnTo>
                      <a:pt x="9" y="41"/>
                    </a:lnTo>
                    <a:lnTo>
                      <a:pt x="5" y="39"/>
                    </a:lnTo>
                    <a:lnTo>
                      <a:pt x="0" y="34"/>
                    </a:lnTo>
                    <a:lnTo>
                      <a:pt x="5" y="39"/>
                    </a:lnTo>
                    <a:lnTo>
                      <a:pt x="9" y="41"/>
                    </a:lnTo>
                    <a:lnTo>
                      <a:pt x="14" y="41"/>
                    </a:lnTo>
                    <a:lnTo>
                      <a:pt x="18" y="39"/>
                    </a:lnTo>
                    <a:lnTo>
                      <a:pt x="39" y="30"/>
                    </a:lnTo>
                    <a:lnTo>
                      <a:pt x="60" y="18"/>
                    </a:lnTo>
                    <a:lnTo>
                      <a:pt x="65" y="16"/>
                    </a:lnTo>
                    <a:lnTo>
                      <a:pt x="67" y="9"/>
                    </a:lnTo>
                    <a:lnTo>
                      <a:pt x="67" y="4"/>
                    </a:lnTo>
                    <a:lnTo>
                      <a:pt x="6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201"/>
              <p:cNvSpPr>
                <a:spLocks/>
              </p:cNvSpPr>
              <p:nvPr/>
            </p:nvSpPr>
            <p:spPr bwMode="auto">
              <a:xfrm>
                <a:off x="3055938" y="4889500"/>
                <a:ext cx="107950" cy="69850"/>
              </a:xfrm>
              <a:custGeom>
                <a:avLst/>
                <a:gdLst>
                  <a:gd name="T0" fmla="*/ 65 w 68"/>
                  <a:gd name="T1" fmla="*/ 0 h 44"/>
                  <a:gd name="T2" fmla="*/ 68 w 68"/>
                  <a:gd name="T3" fmla="*/ 5 h 44"/>
                  <a:gd name="T4" fmla="*/ 68 w 68"/>
                  <a:gd name="T5" fmla="*/ 12 h 44"/>
                  <a:gd name="T6" fmla="*/ 65 w 68"/>
                  <a:gd name="T7" fmla="*/ 16 h 44"/>
                  <a:gd name="T8" fmla="*/ 61 w 68"/>
                  <a:gd name="T9" fmla="*/ 18 h 44"/>
                  <a:gd name="T10" fmla="*/ 40 w 68"/>
                  <a:gd name="T11" fmla="*/ 30 h 44"/>
                  <a:gd name="T12" fmla="*/ 19 w 68"/>
                  <a:gd name="T13" fmla="*/ 42 h 44"/>
                  <a:gd name="T14" fmla="*/ 14 w 68"/>
                  <a:gd name="T15" fmla="*/ 44 h 44"/>
                  <a:gd name="T16" fmla="*/ 7 w 68"/>
                  <a:gd name="T17" fmla="*/ 44 h 44"/>
                  <a:gd name="T18" fmla="*/ 3 w 68"/>
                  <a:gd name="T19" fmla="*/ 42 h 44"/>
                  <a:gd name="T20" fmla="*/ 0 w 68"/>
                  <a:gd name="T21" fmla="*/ 37 h 44"/>
                  <a:gd name="T22" fmla="*/ 3 w 68"/>
                  <a:gd name="T23" fmla="*/ 42 h 44"/>
                  <a:gd name="T24" fmla="*/ 7 w 68"/>
                  <a:gd name="T25" fmla="*/ 44 h 44"/>
                  <a:gd name="T26" fmla="*/ 14 w 68"/>
                  <a:gd name="T27" fmla="*/ 44 h 44"/>
                  <a:gd name="T28" fmla="*/ 19 w 68"/>
                  <a:gd name="T29" fmla="*/ 42 h 44"/>
                  <a:gd name="T30" fmla="*/ 40 w 68"/>
                  <a:gd name="T31" fmla="*/ 30 h 44"/>
                  <a:gd name="T32" fmla="*/ 58 w 68"/>
                  <a:gd name="T33" fmla="*/ 18 h 44"/>
                  <a:gd name="T34" fmla="*/ 63 w 68"/>
                  <a:gd name="T35" fmla="*/ 16 h 44"/>
                  <a:gd name="T36" fmla="*/ 68 w 68"/>
                  <a:gd name="T37" fmla="*/ 12 h 44"/>
                  <a:gd name="T38" fmla="*/ 68 w 68"/>
                  <a:gd name="T39" fmla="*/ 5 h 44"/>
                  <a:gd name="T40" fmla="*/ 65 w 68"/>
                  <a:gd name="T4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8" h="44">
                    <a:moveTo>
                      <a:pt x="65" y="0"/>
                    </a:moveTo>
                    <a:lnTo>
                      <a:pt x="68" y="5"/>
                    </a:lnTo>
                    <a:lnTo>
                      <a:pt x="68" y="12"/>
                    </a:lnTo>
                    <a:lnTo>
                      <a:pt x="65" y="16"/>
                    </a:lnTo>
                    <a:lnTo>
                      <a:pt x="61" y="18"/>
                    </a:lnTo>
                    <a:lnTo>
                      <a:pt x="40" y="30"/>
                    </a:lnTo>
                    <a:lnTo>
                      <a:pt x="19" y="42"/>
                    </a:lnTo>
                    <a:lnTo>
                      <a:pt x="14" y="44"/>
                    </a:lnTo>
                    <a:lnTo>
                      <a:pt x="7" y="44"/>
                    </a:lnTo>
                    <a:lnTo>
                      <a:pt x="3" y="42"/>
                    </a:lnTo>
                    <a:lnTo>
                      <a:pt x="0" y="37"/>
                    </a:lnTo>
                    <a:lnTo>
                      <a:pt x="3" y="42"/>
                    </a:lnTo>
                    <a:lnTo>
                      <a:pt x="7" y="44"/>
                    </a:lnTo>
                    <a:lnTo>
                      <a:pt x="14" y="44"/>
                    </a:lnTo>
                    <a:lnTo>
                      <a:pt x="19" y="42"/>
                    </a:lnTo>
                    <a:lnTo>
                      <a:pt x="40" y="30"/>
                    </a:lnTo>
                    <a:lnTo>
                      <a:pt x="58" y="18"/>
                    </a:lnTo>
                    <a:lnTo>
                      <a:pt x="63" y="16"/>
                    </a:lnTo>
                    <a:lnTo>
                      <a:pt x="68" y="12"/>
                    </a:lnTo>
                    <a:lnTo>
                      <a:pt x="68" y="5"/>
                    </a:lnTo>
                    <a:lnTo>
                      <a:pt x="6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202"/>
              <p:cNvSpPr>
                <a:spLocks/>
              </p:cNvSpPr>
              <p:nvPr/>
            </p:nvSpPr>
            <p:spPr bwMode="auto">
              <a:xfrm>
                <a:off x="3175000" y="4822825"/>
                <a:ext cx="109538" cy="69850"/>
              </a:xfrm>
              <a:custGeom>
                <a:avLst/>
                <a:gdLst>
                  <a:gd name="T0" fmla="*/ 67 w 69"/>
                  <a:gd name="T1" fmla="*/ 0 h 44"/>
                  <a:gd name="T2" fmla="*/ 69 w 69"/>
                  <a:gd name="T3" fmla="*/ 7 h 44"/>
                  <a:gd name="T4" fmla="*/ 67 w 69"/>
                  <a:gd name="T5" fmla="*/ 12 h 44"/>
                  <a:gd name="T6" fmla="*/ 64 w 69"/>
                  <a:gd name="T7" fmla="*/ 16 h 44"/>
                  <a:gd name="T8" fmla="*/ 60 w 69"/>
                  <a:gd name="T9" fmla="*/ 21 h 44"/>
                  <a:gd name="T10" fmla="*/ 41 w 69"/>
                  <a:gd name="T11" fmla="*/ 30 h 44"/>
                  <a:gd name="T12" fmla="*/ 20 w 69"/>
                  <a:gd name="T13" fmla="*/ 42 h 44"/>
                  <a:gd name="T14" fmla="*/ 13 w 69"/>
                  <a:gd name="T15" fmla="*/ 44 h 44"/>
                  <a:gd name="T16" fmla="*/ 9 w 69"/>
                  <a:gd name="T17" fmla="*/ 44 h 44"/>
                  <a:gd name="T18" fmla="*/ 4 w 69"/>
                  <a:gd name="T19" fmla="*/ 42 h 44"/>
                  <a:gd name="T20" fmla="*/ 0 w 69"/>
                  <a:gd name="T21" fmla="*/ 37 h 44"/>
                  <a:gd name="T22" fmla="*/ 4 w 69"/>
                  <a:gd name="T23" fmla="*/ 42 h 44"/>
                  <a:gd name="T24" fmla="*/ 9 w 69"/>
                  <a:gd name="T25" fmla="*/ 44 h 44"/>
                  <a:gd name="T26" fmla="*/ 13 w 69"/>
                  <a:gd name="T27" fmla="*/ 44 h 44"/>
                  <a:gd name="T28" fmla="*/ 20 w 69"/>
                  <a:gd name="T29" fmla="*/ 42 h 44"/>
                  <a:gd name="T30" fmla="*/ 39 w 69"/>
                  <a:gd name="T31" fmla="*/ 30 h 44"/>
                  <a:gd name="T32" fmla="*/ 60 w 69"/>
                  <a:gd name="T33" fmla="*/ 19 h 44"/>
                  <a:gd name="T34" fmla="*/ 64 w 69"/>
                  <a:gd name="T35" fmla="*/ 16 h 44"/>
                  <a:gd name="T36" fmla="*/ 67 w 69"/>
                  <a:gd name="T37" fmla="*/ 12 h 44"/>
                  <a:gd name="T38" fmla="*/ 69 w 69"/>
                  <a:gd name="T39" fmla="*/ 7 h 44"/>
                  <a:gd name="T40" fmla="*/ 67 w 69"/>
                  <a:gd name="T4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9" h="44">
                    <a:moveTo>
                      <a:pt x="67" y="0"/>
                    </a:moveTo>
                    <a:lnTo>
                      <a:pt x="69" y="7"/>
                    </a:lnTo>
                    <a:lnTo>
                      <a:pt x="67" y="12"/>
                    </a:lnTo>
                    <a:lnTo>
                      <a:pt x="64" y="16"/>
                    </a:lnTo>
                    <a:lnTo>
                      <a:pt x="60" y="21"/>
                    </a:lnTo>
                    <a:lnTo>
                      <a:pt x="41" y="30"/>
                    </a:lnTo>
                    <a:lnTo>
                      <a:pt x="20" y="42"/>
                    </a:lnTo>
                    <a:lnTo>
                      <a:pt x="13" y="44"/>
                    </a:lnTo>
                    <a:lnTo>
                      <a:pt x="9" y="44"/>
                    </a:lnTo>
                    <a:lnTo>
                      <a:pt x="4" y="42"/>
                    </a:lnTo>
                    <a:lnTo>
                      <a:pt x="0" y="37"/>
                    </a:lnTo>
                    <a:lnTo>
                      <a:pt x="4" y="42"/>
                    </a:lnTo>
                    <a:lnTo>
                      <a:pt x="9" y="44"/>
                    </a:lnTo>
                    <a:lnTo>
                      <a:pt x="13" y="44"/>
                    </a:lnTo>
                    <a:lnTo>
                      <a:pt x="20" y="42"/>
                    </a:lnTo>
                    <a:lnTo>
                      <a:pt x="39" y="30"/>
                    </a:lnTo>
                    <a:lnTo>
                      <a:pt x="60" y="19"/>
                    </a:lnTo>
                    <a:lnTo>
                      <a:pt x="64" y="16"/>
                    </a:lnTo>
                    <a:lnTo>
                      <a:pt x="67" y="12"/>
                    </a:lnTo>
                    <a:lnTo>
                      <a:pt x="69" y="7"/>
                    </a:lnTo>
                    <a:lnTo>
                      <a:pt x="6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203"/>
              <p:cNvSpPr>
                <a:spLocks/>
              </p:cNvSpPr>
              <p:nvPr/>
            </p:nvSpPr>
            <p:spPr bwMode="auto">
              <a:xfrm>
                <a:off x="3295650" y="4757738"/>
                <a:ext cx="106363" cy="69850"/>
              </a:xfrm>
              <a:custGeom>
                <a:avLst/>
                <a:gdLst>
                  <a:gd name="T0" fmla="*/ 67 w 67"/>
                  <a:gd name="T1" fmla="*/ 0 h 44"/>
                  <a:gd name="T2" fmla="*/ 67 w 67"/>
                  <a:gd name="T3" fmla="*/ 7 h 44"/>
                  <a:gd name="T4" fmla="*/ 67 w 67"/>
                  <a:gd name="T5" fmla="*/ 11 h 44"/>
                  <a:gd name="T6" fmla="*/ 65 w 67"/>
                  <a:gd name="T7" fmla="*/ 16 h 44"/>
                  <a:gd name="T8" fmla="*/ 60 w 67"/>
                  <a:gd name="T9" fmla="*/ 20 h 44"/>
                  <a:gd name="T10" fmla="*/ 39 w 67"/>
                  <a:gd name="T11" fmla="*/ 32 h 44"/>
                  <a:gd name="T12" fmla="*/ 19 w 67"/>
                  <a:gd name="T13" fmla="*/ 41 h 44"/>
                  <a:gd name="T14" fmla="*/ 14 w 67"/>
                  <a:gd name="T15" fmla="*/ 44 h 44"/>
                  <a:gd name="T16" fmla="*/ 9 w 67"/>
                  <a:gd name="T17" fmla="*/ 44 h 44"/>
                  <a:gd name="T18" fmla="*/ 2 w 67"/>
                  <a:gd name="T19" fmla="*/ 41 h 44"/>
                  <a:gd name="T20" fmla="*/ 0 w 67"/>
                  <a:gd name="T21" fmla="*/ 37 h 44"/>
                  <a:gd name="T22" fmla="*/ 2 w 67"/>
                  <a:gd name="T23" fmla="*/ 41 h 44"/>
                  <a:gd name="T24" fmla="*/ 9 w 67"/>
                  <a:gd name="T25" fmla="*/ 44 h 44"/>
                  <a:gd name="T26" fmla="*/ 14 w 67"/>
                  <a:gd name="T27" fmla="*/ 44 h 44"/>
                  <a:gd name="T28" fmla="*/ 19 w 67"/>
                  <a:gd name="T29" fmla="*/ 41 h 44"/>
                  <a:gd name="T30" fmla="*/ 39 w 67"/>
                  <a:gd name="T31" fmla="*/ 30 h 44"/>
                  <a:gd name="T32" fmla="*/ 60 w 67"/>
                  <a:gd name="T33" fmla="*/ 20 h 44"/>
                  <a:gd name="T34" fmla="*/ 65 w 67"/>
                  <a:gd name="T35" fmla="*/ 16 h 44"/>
                  <a:gd name="T36" fmla="*/ 67 w 67"/>
                  <a:gd name="T37" fmla="*/ 11 h 44"/>
                  <a:gd name="T38" fmla="*/ 67 w 67"/>
                  <a:gd name="T39" fmla="*/ 7 h 44"/>
                  <a:gd name="T40" fmla="*/ 67 w 67"/>
                  <a:gd name="T4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7" h="44">
                    <a:moveTo>
                      <a:pt x="67" y="0"/>
                    </a:moveTo>
                    <a:lnTo>
                      <a:pt x="67" y="7"/>
                    </a:lnTo>
                    <a:lnTo>
                      <a:pt x="67" y="11"/>
                    </a:lnTo>
                    <a:lnTo>
                      <a:pt x="65" y="16"/>
                    </a:lnTo>
                    <a:lnTo>
                      <a:pt x="60" y="20"/>
                    </a:lnTo>
                    <a:lnTo>
                      <a:pt x="39" y="32"/>
                    </a:lnTo>
                    <a:lnTo>
                      <a:pt x="19" y="41"/>
                    </a:lnTo>
                    <a:lnTo>
                      <a:pt x="14" y="44"/>
                    </a:lnTo>
                    <a:lnTo>
                      <a:pt x="9" y="44"/>
                    </a:lnTo>
                    <a:lnTo>
                      <a:pt x="2" y="41"/>
                    </a:lnTo>
                    <a:lnTo>
                      <a:pt x="0" y="37"/>
                    </a:lnTo>
                    <a:lnTo>
                      <a:pt x="2" y="41"/>
                    </a:lnTo>
                    <a:lnTo>
                      <a:pt x="9" y="44"/>
                    </a:lnTo>
                    <a:lnTo>
                      <a:pt x="14" y="44"/>
                    </a:lnTo>
                    <a:lnTo>
                      <a:pt x="19" y="41"/>
                    </a:lnTo>
                    <a:lnTo>
                      <a:pt x="39" y="30"/>
                    </a:lnTo>
                    <a:lnTo>
                      <a:pt x="60" y="20"/>
                    </a:lnTo>
                    <a:lnTo>
                      <a:pt x="65" y="16"/>
                    </a:lnTo>
                    <a:lnTo>
                      <a:pt x="67" y="11"/>
                    </a:lnTo>
                    <a:lnTo>
                      <a:pt x="67" y="7"/>
                    </a:lnTo>
                    <a:lnTo>
                      <a:pt x="6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204"/>
              <p:cNvSpPr>
                <a:spLocks/>
              </p:cNvSpPr>
              <p:nvPr/>
            </p:nvSpPr>
            <p:spPr bwMode="auto">
              <a:xfrm>
                <a:off x="2868613" y="5121275"/>
                <a:ext cx="111125" cy="69850"/>
              </a:xfrm>
              <a:custGeom>
                <a:avLst/>
                <a:gdLst>
                  <a:gd name="T0" fmla="*/ 67 w 70"/>
                  <a:gd name="T1" fmla="*/ 0 h 44"/>
                  <a:gd name="T2" fmla="*/ 70 w 70"/>
                  <a:gd name="T3" fmla="*/ 7 h 44"/>
                  <a:gd name="T4" fmla="*/ 70 w 70"/>
                  <a:gd name="T5" fmla="*/ 11 h 44"/>
                  <a:gd name="T6" fmla="*/ 67 w 70"/>
                  <a:gd name="T7" fmla="*/ 16 h 44"/>
                  <a:gd name="T8" fmla="*/ 63 w 70"/>
                  <a:gd name="T9" fmla="*/ 21 h 44"/>
                  <a:gd name="T10" fmla="*/ 42 w 70"/>
                  <a:gd name="T11" fmla="*/ 30 h 44"/>
                  <a:gd name="T12" fmla="*/ 21 w 70"/>
                  <a:gd name="T13" fmla="*/ 42 h 44"/>
                  <a:gd name="T14" fmla="*/ 16 w 70"/>
                  <a:gd name="T15" fmla="*/ 44 h 44"/>
                  <a:gd name="T16" fmla="*/ 10 w 70"/>
                  <a:gd name="T17" fmla="*/ 44 h 44"/>
                  <a:gd name="T18" fmla="*/ 5 w 70"/>
                  <a:gd name="T19" fmla="*/ 42 h 44"/>
                  <a:gd name="T20" fmla="*/ 0 w 70"/>
                  <a:gd name="T21" fmla="*/ 37 h 44"/>
                  <a:gd name="T22" fmla="*/ 5 w 70"/>
                  <a:gd name="T23" fmla="*/ 42 h 44"/>
                  <a:gd name="T24" fmla="*/ 10 w 70"/>
                  <a:gd name="T25" fmla="*/ 44 h 44"/>
                  <a:gd name="T26" fmla="*/ 16 w 70"/>
                  <a:gd name="T27" fmla="*/ 44 h 44"/>
                  <a:gd name="T28" fmla="*/ 21 w 70"/>
                  <a:gd name="T29" fmla="*/ 42 h 44"/>
                  <a:gd name="T30" fmla="*/ 42 w 70"/>
                  <a:gd name="T31" fmla="*/ 30 h 44"/>
                  <a:gd name="T32" fmla="*/ 60 w 70"/>
                  <a:gd name="T33" fmla="*/ 18 h 44"/>
                  <a:gd name="T34" fmla="*/ 65 w 70"/>
                  <a:gd name="T35" fmla="*/ 16 h 44"/>
                  <a:gd name="T36" fmla="*/ 70 w 70"/>
                  <a:gd name="T37" fmla="*/ 11 h 44"/>
                  <a:gd name="T38" fmla="*/ 70 w 70"/>
                  <a:gd name="T39" fmla="*/ 7 h 44"/>
                  <a:gd name="T40" fmla="*/ 67 w 70"/>
                  <a:gd name="T4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0" h="44">
                    <a:moveTo>
                      <a:pt x="67" y="0"/>
                    </a:moveTo>
                    <a:lnTo>
                      <a:pt x="70" y="7"/>
                    </a:lnTo>
                    <a:lnTo>
                      <a:pt x="70" y="11"/>
                    </a:lnTo>
                    <a:lnTo>
                      <a:pt x="67" y="16"/>
                    </a:lnTo>
                    <a:lnTo>
                      <a:pt x="63" y="21"/>
                    </a:lnTo>
                    <a:lnTo>
                      <a:pt x="42" y="30"/>
                    </a:lnTo>
                    <a:lnTo>
                      <a:pt x="21" y="42"/>
                    </a:lnTo>
                    <a:lnTo>
                      <a:pt x="16" y="44"/>
                    </a:lnTo>
                    <a:lnTo>
                      <a:pt x="10" y="44"/>
                    </a:lnTo>
                    <a:lnTo>
                      <a:pt x="5" y="42"/>
                    </a:lnTo>
                    <a:lnTo>
                      <a:pt x="0" y="37"/>
                    </a:lnTo>
                    <a:lnTo>
                      <a:pt x="5" y="42"/>
                    </a:lnTo>
                    <a:lnTo>
                      <a:pt x="10" y="44"/>
                    </a:lnTo>
                    <a:lnTo>
                      <a:pt x="16" y="44"/>
                    </a:lnTo>
                    <a:lnTo>
                      <a:pt x="21" y="42"/>
                    </a:lnTo>
                    <a:lnTo>
                      <a:pt x="42" y="30"/>
                    </a:lnTo>
                    <a:lnTo>
                      <a:pt x="60" y="18"/>
                    </a:lnTo>
                    <a:lnTo>
                      <a:pt x="65" y="16"/>
                    </a:lnTo>
                    <a:lnTo>
                      <a:pt x="70" y="11"/>
                    </a:lnTo>
                    <a:lnTo>
                      <a:pt x="70" y="7"/>
                    </a:lnTo>
                    <a:lnTo>
                      <a:pt x="6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" name="Freeform 206"/>
              <p:cNvSpPr>
                <a:spLocks/>
              </p:cNvSpPr>
              <p:nvPr/>
            </p:nvSpPr>
            <p:spPr bwMode="auto">
              <a:xfrm>
                <a:off x="2990850" y="5054600"/>
                <a:ext cx="109538" cy="69850"/>
              </a:xfrm>
              <a:custGeom>
                <a:avLst/>
                <a:gdLst>
                  <a:gd name="T0" fmla="*/ 67 w 69"/>
                  <a:gd name="T1" fmla="*/ 0 h 44"/>
                  <a:gd name="T2" fmla="*/ 69 w 69"/>
                  <a:gd name="T3" fmla="*/ 7 h 44"/>
                  <a:gd name="T4" fmla="*/ 67 w 69"/>
                  <a:gd name="T5" fmla="*/ 12 h 44"/>
                  <a:gd name="T6" fmla="*/ 65 w 69"/>
                  <a:gd name="T7" fmla="*/ 16 h 44"/>
                  <a:gd name="T8" fmla="*/ 60 w 69"/>
                  <a:gd name="T9" fmla="*/ 21 h 44"/>
                  <a:gd name="T10" fmla="*/ 39 w 69"/>
                  <a:gd name="T11" fmla="*/ 33 h 44"/>
                  <a:gd name="T12" fmla="*/ 21 w 69"/>
                  <a:gd name="T13" fmla="*/ 42 h 44"/>
                  <a:gd name="T14" fmla="*/ 14 w 69"/>
                  <a:gd name="T15" fmla="*/ 44 h 44"/>
                  <a:gd name="T16" fmla="*/ 9 w 69"/>
                  <a:gd name="T17" fmla="*/ 44 h 44"/>
                  <a:gd name="T18" fmla="*/ 4 w 69"/>
                  <a:gd name="T19" fmla="*/ 42 h 44"/>
                  <a:gd name="T20" fmla="*/ 0 w 69"/>
                  <a:gd name="T21" fmla="*/ 37 h 44"/>
                  <a:gd name="T22" fmla="*/ 4 w 69"/>
                  <a:gd name="T23" fmla="*/ 42 h 44"/>
                  <a:gd name="T24" fmla="*/ 9 w 69"/>
                  <a:gd name="T25" fmla="*/ 44 h 44"/>
                  <a:gd name="T26" fmla="*/ 14 w 69"/>
                  <a:gd name="T27" fmla="*/ 44 h 44"/>
                  <a:gd name="T28" fmla="*/ 21 w 69"/>
                  <a:gd name="T29" fmla="*/ 42 h 44"/>
                  <a:gd name="T30" fmla="*/ 39 w 69"/>
                  <a:gd name="T31" fmla="*/ 30 h 44"/>
                  <a:gd name="T32" fmla="*/ 60 w 69"/>
                  <a:gd name="T33" fmla="*/ 21 h 44"/>
                  <a:gd name="T34" fmla="*/ 65 w 69"/>
                  <a:gd name="T35" fmla="*/ 16 h 44"/>
                  <a:gd name="T36" fmla="*/ 67 w 69"/>
                  <a:gd name="T37" fmla="*/ 12 h 44"/>
                  <a:gd name="T38" fmla="*/ 69 w 69"/>
                  <a:gd name="T39" fmla="*/ 7 h 44"/>
                  <a:gd name="T40" fmla="*/ 67 w 69"/>
                  <a:gd name="T4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9" h="44">
                    <a:moveTo>
                      <a:pt x="67" y="0"/>
                    </a:moveTo>
                    <a:lnTo>
                      <a:pt x="69" y="7"/>
                    </a:lnTo>
                    <a:lnTo>
                      <a:pt x="67" y="12"/>
                    </a:lnTo>
                    <a:lnTo>
                      <a:pt x="65" y="16"/>
                    </a:lnTo>
                    <a:lnTo>
                      <a:pt x="60" y="21"/>
                    </a:lnTo>
                    <a:lnTo>
                      <a:pt x="39" y="33"/>
                    </a:lnTo>
                    <a:lnTo>
                      <a:pt x="21" y="42"/>
                    </a:lnTo>
                    <a:lnTo>
                      <a:pt x="14" y="44"/>
                    </a:lnTo>
                    <a:lnTo>
                      <a:pt x="9" y="44"/>
                    </a:lnTo>
                    <a:lnTo>
                      <a:pt x="4" y="42"/>
                    </a:lnTo>
                    <a:lnTo>
                      <a:pt x="0" y="37"/>
                    </a:lnTo>
                    <a:lnTo>
                      <a:pt x="4" y="42"/>
                    </a:lnTo>
                    <a:lnTo>
                      <a:pt x="9" y="44"/>
                    </a:lnTo>
                    <a:lnTo>
                      <a:pt x="14" y="44"/>
                    </a:lnTo>
                    <a:lnTo>
                      <a:pt x="21" y="42"/>
                    </a:lnTo>
                    <a:lnTo>
                      <a:pt x="39" y="30"/>
                    </a:lnTo>
                    <a:lnTo>
                      <a:pt x="60" y="21"/>
                    </a:lnTo>
                    <a:lnTo>
                      <a:pt x="65" y="16"/>
                    </a:lnTo>
                    <a:lnTo>
                      <a:pt x="67" y="12"/>
                    </a:lnTo>
                    <a:lnTo>
                      <a:pt x="69" y="7"/>
                    </a:lnTo>
                    <a:lnTo>
                      <a:pt x="6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Freeform 207"/>
              <p:cNvSpPr>
                <a:spLocks/>
              </p:cNvSpPr>
              <p:nvPr/>
            </p:nvSpPr>
            <p:spPr bwMode="auto">
              <a:xfrm>
                <a:off x="3111500" y="4992688"/>
                <a:ext cx="106363" cy="69850"/>
              </a:xfrm>
              <a:custGeom>
                <a:avLst/>
                <a:gdLst>
                  <a:gd name="T0" fmla="*/ 65 w 67"/>
                  <a:gd name="T1" fmla="*/ 0 h 44"/>
                  <a:gd name="T2" fmla="*/ 67 w 67"/>
                  <a:gd name="T3" fmla="*/ 4 h 44"/>
                  <a:gd name="T4" fmla="*/ 67 w 67"/>
                  <a:gd name="T5" fmla="*/ 11 h 44"/>
                  <a:gd name="T6" fmla="*/ 65 w 67"/>
                  <a:gd name="T7" fmla="*/ 16 h 44"/>
                  <a:gd name="T8" fmla="*/ 60 w 67"/>
                  <a:gd name="T9" fmla="*/ 18 h 44"/>
                  <a:gd name="T10" fmla="*/ 40 w 67"/>
                  <a:gd name="T11" fmla="*/ 30 h 44"/>
                  <a:gd name="T12" fmla="*/ 19 w 67"/>
                  <a:gd name="T13" fmla="*/ 41 h 44"/>
                  <a:gd name="T14" fmla="*/ 14 w 67"/>
                  <a:gd name="T15" fmla="*/ 44 h 44"/>
                  <a:gd name="T16" fmla="*/ 7 w 67"/>
                  <a:gd name="T17" fmla="*/ 41 h 44"/>
                  <a:gd name="T18" fmla="*/ 2 w 67"/>
                  <a:gd name="T19" fmla="*/ 39 h 44"/>
                  <a:gd name="T20" fmla="*/ 0 w 67"/>
                  <a:gd name="T21" fmla="*/ 35 h 44"/>
                  <a:gd name="T22" fmla="*/ 2 w 67"/>
                  <a:gd name="T23" fmla="*/ 39 h 44"/>
                  <a:gd name="T24" fmla="*/ 7 w 67"/>
                  <a:gd name="T25" fmla="*/ 41 h 44"/>
                  <a:gd name="T26" fmla="*/ 14 w 67"/>
                  <a:gd name="T27" fmla="*/ 41 h 44"/>
                  <a:gd name="T28" fmla="*/ 19 w 67"/>
                  <a:gd name="T29" fmla="*/ 39 h 44"/>
                  <a:gd name="T30" fmla="*/ 40 w 67"/>
                  <a:gd name="T31" fmla="*/ 30 h 44"/>
                  <a:gd name="T32" fmla="*/ 60 w 67"/>
                  <a:gd name="T33" fmla="*/ 18 h 44"/>
                  <a:gd name="T34" fmla="*/ 65 w 67"/>
                  <a:gd name="T35" fmla="*/ 16 h 44"/>
                  <a:gd name="T36" fmla="*/ 67 w 67"/>
                  <a:gd name="T37" fmla="*/ 9 h 44"/>
                  <a:gd name="T38" fmla="*/ 67 w 67"/>
                  <a:gd name="T39" fmla="*/ 4 h 44"/>
                  <a:gd name="T40" fmla="*/ 65 w 67"/>
                  <a:gd name="T4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7" h="44">
                    <a:moveTo>
                      <a:pt x="65" y="0"/>
                    </a:moveTo>
                    <a:lnTo>
                      <a:pt x="67" y="4"/>
                    </a:lnTo>
                    <a:lnTo>
                      <a:pt x="67" y="11"/>
                    </a:lnTo>
                    <a:lnTo>
                      <a:pt x="65" y="16"/>
                    </a:lnTo>
                    <a:lnTo>
                      <a:pt x="60" y="18"/>
                    </a:lnTo>
                    <a:lnTo>
                      <a:pt x="40" y="30"/>
                    </a:lnTo>
                    <a:lnTo>
                      <a:pt x="19" y="41"/>
                    </a:lnTo>
                    <a:lnTo>
                      <a:pt x="14" y="44"/>
                    </a:lnTo>
                    <a:lnTo>
                      <a:pt x="7" y="41"/>
                    </a:lnTo>
                    <a:lnTo>
                      <a:pt x="2" y="39"/>
                    </a:lnTo>
                    <a:lnTo>
                      <a:pt x="0" y="35"/>
                    </a:lnTo>
                    <a:lnTo>
                      <a:pt x="2" y="39"/>
                    </a:lnTo>
                    <a:lnTo>
                      <a:pt x="7" y="41"/>
                    </a:lnTo>
                    <a:lnTo>
                      <a:pt x="14" y="41"/>
                    </a:lnTo>
                    <a:lnTo>
                      <a:pt x="19" y="39"/>
                    </a:lnTo>
                    <a:lnTo>
                      <a:pt x="40" y="30"/>
                    </a:lnTo>
                    <a:lnTo>
                      <a:pt x="60" y="18"/>
                    </a:lnTo>
                    <a:lnTo>
                      <a:pt x="65" y="16"/>
                    </a:lnTo>
                    <a:lnTo>
                      <a:pt x="67" y="9"/>
                    </a:lnTo>
                    <a:lnTo>
                      <a:pt x="67" y="4"/>
                    </a:lnTo>
                    <a:lnTo>
                      <a:pt x="6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208"/>
              <p:cNvSpPr>
                <a:spLocks/>
              </p:cNvSpPr>
              <p:nvPr/>
            </p:nvSpPr>
            <p:spPr bwMode="auto">
              <a:xfrm>
                <a:off x="3351213" y="4859338"/>
                <a:ext cx="106363" cy="69850"/>
              </a:xfrm>
              <a:custGeom>
                <a:avLst/>
                <a:gdLst>
                  <a:gd name="T0" fmla="*/ 67 w 67"/>
                  <a:gd name="T1" fmla="*/ 0 h 44"/>
                  <a:gd name="T2" fmla="*/ 67 w 67"/>
                  <a:gd name="T3" fmla="*/ 7 h 44"/>
                  <a:gd name="T4" fmla="*/ 67 w 67"/>
                  <a:gd name="T5" fmla="*/ 12 h 44"/>
                  <a:gd name="T6" fmla="*/ 65 w 67"/>
                  <a:gd name="T7" fmla="*/ 17 h 44"/>
                  <a:gd name="T8" fmla="*/ 60 w 67"/>
                  <a:gd name="T9" fmla="*/ 21 h 44"/>
                  <a:gd name="T10" fmla="*/ 39 w 67"/>
                  <a:gd name="T11" fmla="*/ 31 h 44"/>
                  <a:gd name="T12" fmla="*/ 18 w 67"/>
                  <a:gd name="T13" fmla="*/ 42 h 44"/>
                  <a:gd name="T14" fmla="*/ 14 w 67"/>
                  <a:gd name="T15" fmla="*/ 44 h 44"/>
                  <a:gd name="T16" fmla="*/ 9 w 67"/>
                  <a:gd name="T17" fmla="*/ 44 h 44"/>
                  <a:gd name="T18" fmla="*/ 2 w 67"/>
                  <a:gd name="T19" fmla="*/ 42 h 44"/>
                  <a:gd name="T20" fmla="*/ 0 w 67"/>
                  <a:gd name="T21" fmla="*/ 37 h 44"/>
                  <a:gd name="T22" fmla="*/ 2 w 67"/>
                  <a:gd name="T23" fmla="*/ 42 h 44"/>
                  <a:gd name="T24" fmla="*/ 9 w 67"/>
                  <a:gd name="T25" fmla="*/ 44 h 44"/>
                  <a:gd name="T26" fmla="*/ 14 w 67"/>
                  <a:gd name="T27" fmla="*/ 44 h 44"/>
                  <a:gd name="T28" fmla="*/ 18 w 67"/>
                  <a:gd name="T29" fmla="*/ 42 h 44"/>
                  <a:gd name="T30" fmla="*/ 39 w 67"/>
                  <a:gd name="T31" fmla="*/ 31 h 44"/>
                  <a:gd name="T32" fmla="*/ 60 w 67"/>
                  <a:gd name="T33" fmla="*/ 19 h 44"/>
                  <a:gd name="T34" fmla="*/ 65 w 67"/>
                  <a:gd name="T35" fmla="*/ 17 h 44"/>
                  <a:gd name="T36" fmla="*/ 67 w 67"/>
                  <a:gd name="T37" fmla="*/ 12 h 44"/>
                  <a:gd name="T38" fmla="*/ 67 w 67"/>
                  <a:gd name="T39" fmla="*/ 7 h 44"/>
                  <a:gd name="T40" fmla="*/ 67 w 67"/>
                  <a:gd name="T4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7" h="44">
                    <a:moveTo>
                      <a:pt x="67" y="0"/>
                    </a:moveTo>
                    <a:lnTo>
                      <a:pt x="67" y="7"/>
                    </a:lnTo>
                    <a:lnTo>
                      <a:pt x="67" y="12"/>
                    </a:lnTo>
                    <a:lnTo>
                      <a:pt x="65" y="17"/>
                    </a:lnTo>
                    <a:lnTo>
                      <a:pt x="60" y="21"/>
                    </a:lnTo>
                    <a:lnTo>
                      <a:pt x="39" y="31"/>
                    </a:lnTo>
                    <a:lnTo>
                      <a:pt x="18" y="42"/>
                    </a:lnTo>
                    <a:lnTo>
                      <a:pt x="14" y="44"/>
                    </a:lnTo>
                    <a:lnTo>
                      <a:pt x="9" y="44"/>
                    </a:lnTo>
                    <a:lnTo>
                      <a:pt x="2" y="42"/>
                    </a:lnTo>
                    <a:lnTo>
                      <a:pt x="0" y="37"/>
                    </a:lnTo>
                    <a:lnTo>
                      <a:pt x="2" y="42"/>
                    </a:lnTo>
                    <a:lnTo>
                      <a:pt x="9" y="44"/>
                    </a:lnTo>
                    <a:lnTo>
                      <a:pt x="14" y="44"/>
                    </a:lnTo>
                    <a:lnTo>
                      <a:pt x="18" y="42"/>
                    </a:lnTo>
                    <a:lnTo>
                      <a:pt x="39" y="31"/>
                    </a:lnTo>
                    <a:lnTo>
                      <a:pt x="60" y="19"/>
                    </a:lnTo>
                    <a:lnTo>
                      <a:pt x="65" y="17"/>
                    </a:lnTo>
                    <a:lnTo>
                      <a:pt x="67" y="12"/>
                    </a:lnTo>
                    <a:lnTo>
                      <a:pt x="67" y="7"/>
                    </a:lnTo>
                    <a:lnTo>
                      <a:pt x="6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209"/>
              <p:cNvSpPr>
                <a:spLocks/>
              </p:cNvSpPr>
              <p:nvPr/>
            </p:nvSpPr>
            <p:spPr bwMode="auto">
              <a:xfrm>
                <a:off x="3141663" y="5040313"/>
                <a:ext cx="131763" cy="120650"/>
              </a:xfrm>
              <a:custGeom>
                <a:avLst/>
                <a:gdLst>
                  <a:gd name="T0" fmla="*/ 53 w 83"/>
                  <a:gd name="T1" fmla="*/ 0 h 76"/>
                  <a:gd name="T2" fmla="*/ 60 w 83"/>
                  <a:gd name="T3" fmla="*/ 0 h 76"/>
                  <a:gd name="T4" fmla="*/ 65 w 83"/>
                  <a:gd name="T5" fmla="*/ 2 h 76"/>
                  <a:gd name="T6" fmla="*/ 67 w 83"/>
                  <a:gd name="T7" fmla="*/ 7 h 76"/>
                  <a:gd name="T8" fmla="*/ 83 w 83"/>
                  <a:gd name="T9" fmla="*/ 32 h 76"/>
                  <a:gd name="T10" fmla="*/ 83 w 83"/>
                  <a:gd name="T11" fmla="*/ 39 h 76"/>
                  <a:gd name="T12" fmla="*/ 83 w 83"/>
                  <a:gd name="T13" fmla="*/ 44 h 76"/>
                  <a:gd name="T14" fmla="*/ 81 w 83"/>
                  <a:gd name="T15" fmla="*/ 49 h 76"/>
                  <a:gd name="T16" fmla="*/ 76 w 83"/>
                  <a:gd name="T17" fmla="*/ 51 h 76"/>
                  <a:gd name="T18" fmla="*/ 34 w 83"/>
                  <a:gd name="T19" fmla="*/ 74 h 76"/>
                  <a:gd name="T20" fmla="*/ 30 w 83"/>
                  <a:gd name="T21" fmla="*/ 76 h 76"/>
                  <a:gd name="T22" fmla="*/ 23 w 83"/>
                  <a:gd name="T23" fmla="*/ 76 h 76"/>
                  <a:gd name="T24" fmla="*/ 18 w 83"/>
                  <a:gd name="T25" fmla="*/ 74 h 76"/>
                  <a:gd name="T26" fmla="*/ 16 w 83"/>
                  <a:gd name="T27" fmla="*/ 69 h 76"/>
                  <a:gd name="T28" fmla="*/ 0 w 83"/>
                  <a:gd name="T29" fmla="*/ 42 h 76"/>
                  <a:gd name="T30" fmla="*/ 0 w 83"/>
                  <a:gd name="T31" fmla="*/ 37 h 76"/>
                  <a:gd name="T32" fmla="*/ 0 w 83"/>
                  <a:gd name="T33" fmla="*/ 32 h 76"/>
                  <a:gd name="T34" fmla="*/ 2 w 83"/>
                  <a:gd name="T35" fmla="*/ 28 h 76"/>
                  <a:gd name="T36" fmla="*/ 7 w 83"/>
                  <a:gd name="T37" fmla="*/ 23 h 76"/>
                  <a:gd name="T38" fmla="*/ 48 w 83"/>
                  <a:gd name="T39" fmla="*/ 0 h 76"/>
                  <a:gd name="T40" fmla="*/ 53 w 83"/>
                  <a:gd name="T41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3" h="76">
                    <a:moveTo>
                      <a:pt x="53" y="0"/>
                    </a:moveTo>
                    <a:lnTo>
                      <a:pt x="60" y="0"/>
                    </a:lnTo>
                    <a:lnTo>
                      <a:pt x="65" y="2"/>
                    </a:lnTo>
                    <a:lnTo>
                      <a:pt x="67" y="7"/>
                    </a:lnTo>
                    <a:lnTo>
                      <a:pt x="83" y="32"/>
                    </a:lnTo>
                    <a:lnTo>
                      <a:pt x="83" y="39"/>
                    </a:lnTo>
                    <a:lnTo>
                      <a:pt x="83" y="44"/>
                    </a:lnTo>
                    <a:lnTo>
                      <a:pt x="81" y="49"/>
                    </a:lnTo>
                    <a:lnTo>
                      <a:pt x="76" y="51"/>
                    </a:lnTo>
                    <a:lnTo>
                      <a:pt x="34" y="74"/>
                    </a:lnTo>
                    <a:lnTo>
                      <a:pt x="30" y="76"/>
                    </a:lnTo>
                    <a:lnTo>
                      <a:pt x="23" y="76"/>
                    </a:lnTo>
                    <a:lnTo>
                      <a:pt x="18" y="74"/>
                    </a:lnTo>
                    <a:lnTo>
                      <a:pt x="16" y="69"/>
                    </a:lnTo>
                    <a:lnTo>
                      <a:pt x="0" y="42"/>
                    </a:lnTo>
                    <a:lnTo>
                      <a:pt x="0" y="37"/>
                    </a:lnTo>
                    <a:lnTo>
                      <a:pt x="0" y="32"/>
                    </a:lnTo>
                    <a:lnTo>
                      <a:pt x="2" y="28"/>
                    </a:lnTo>
                    <a:lnTo>
                      <a:pt x="7" y="23"/>
                    </a:lnTo>
                    <a:lnTo>
                      <a:pt x="48" y="0"/>
                    </a:lnTo>
                    <a:lnTo>
                      <a:pt x="5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210"/>
              <p:cNvSpPr>
                <a:spLocks/>
              </p:cNvSpPr>
              <p:nvPr/>
            </p:nvSpPr>
            <p:spPr bwMode="auto">
              <a:xfrm>
                <a:off x="3203575" y="4870450"/>
                <a:ext cx="192088" cy="225425"/>
              </a:xfrm>
              <a:custGeom>
                <a:avLst/>
                <a:gdLst>
                  <a:gd name="T0" fmla="*/ 56 w 121"/>
                  <a:gd name="T1" fmla="*/ 0 h 142"/>
                  <a:gd name="T2" fmla="*/ 60 w 121"/>
                  <a:gd name="T3" fmla="*/ 0 h 142"/>
                  <a:gd name="T4" fmla="*/ 65 w 121"/>
                  <a:gd name="T5" fmla="*/ 3 h 142"/>
                  <a:gd name="T6" fmla="*/ 70 w 121"/>
                  <a:gd name="T7" fmla="*/ 7 h 142"/>
                  <a:gd name="T8" fmla="*/ 118 w 121"/>
                  <a:gd name="T9" fmla="*/ 100 h 142"/>
                  <a:gd name="T10" fmla="*/ 121 w 121"/>
                  <a:gd name="T11" fmla="*/ 105 h 142"/>
                  <a:gd name="T12" fmla="*/ 121 w 121"/>
                  <a:gd name="T13" fmla="*/ 109 h 142"/>
                  <a:gd name="T14" fmla="*/ 118 w 121"/>
                  <a:gd name="T15" fmla="*/ 114 h 142"/>
                  <a:gd name="T16" fmla="*/ 114 w 121"/>
                  <a:gd name="T17" fmla="*/ 118 h 142"/>
                  <a:gd name="T18" fmla="*/ 70 w 121"/>
                  <a:gd name="T19" fmla="*/ 142 h 142"/>
                  <a:gd name="T20" fmla="*/ 65 w 121"/>
                  <a:gd name="T21" fmla="*/ 142 h 142"/>
                  <a:gd name="T22" fmla="*/ 60 w 121"/>
                  <a:gd name="T23" fmla="*/ 142 h 142"/>
                  <a:gd name="T24" fmla="*/ 56 w 121"/>
                  <a:gd name="T25" fmla="*/ 139 h 142"/>
                  <a:gd name="T26" fmla="*/ 51 w 121"/>
                  <a:gd name="T27" fmla="*/ 135 h 142"/>
                  <a:gd name="T28" fmla="*/ 2 w 121"/>
                  <a:gd name="T29" fmla="*/ 44 h 142"/>
                  <a:gd name="T30" fmla="*/ 0 w 121"/>
                  <a:gd name="T31" fmla="*/ 40 h 142"/>
                  <a:gd name="T32" fmla="*/ 0 w 121"/>
                  <a:gd name="T33" fmla="*/ 33 h 142"/>
                  <a:gd name="T34" fmla="*/ 2 w 121"/>
                  <a:gd name="T35" fmla="*/ 28 h 142"/>
                  <a:gd name="T36" fmla="*/ 7 w 121"/>
                  <a:gd name="T37" fmla="*/ 26 h 142"/>
                  <a:gd name="T38" fmla="*/ 51 w 121"/>
                  <a:gd name="T39" fmla="*/ 3 h 142"/>
                  <a:gd name="T40" fmla="*/ 56 w 121"/>
                  <a:gd name="T41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1" h="142">
                    <a:moveTo>
                      <a:pt x="56" y="0"/>
                    </a:moveTo>
                    <a:lnTo>
                      <a:pt x="60" y="0"/>
                    </a:lnTo>
                    <a:lnTo>
                      <a:pt x="65" y="3"/>
                    </a:lnTo>
                    <a:lnTo>
                      <a:pt x="70" y="7"/>
                    </a:lnTo>
                    <a:lnTo>
                      <a:pt x="118" y="100"/>
                    </a:lnTo>
                    <a:lnTo>
                      <a:pt x="121" y="105"/>
                    </a:lnTo>
                    <a:lnTo>
                      <a:pt x="121" y="109"/>
                    </a:lnTo>
                    <a:lnTo>
                      <a:pt x="118" y="114"/>
                    </a:lnTo>
                    <a:lnTo>
                      <a:pt x="114" y="118"/>
                    </a:lnTo>
                    <a:lnTo>
                      <a:pt x="70" y="142"/>
                    </a:lnTo>
                    <a:lnTo>
                      <a:pt x="65" y="142"/>
                    </a:lnTo>
                    <a:lnTo>
                      <a:pt x="60" y="142"/>
                    </a:lnTo>
                    <a:lnTo>
                      <a:pt x="56" y="139"/>
                    </a:lnTo>
                    <a:lnTo>
                      <a:pt x="51" y="135"/>
                    </a:lnTo>
                    <a:lnTo>
                      <a:pt x="2" y="44"/>
                    </a:lnTo>
                    <a:lnTo>
                      <a:pt x="0" y="40"/>
                    </a:lnTo>
                    <a:lnTo>
                      <a:pt x="0" y="33"/>
                    </a:lnTo>
                    <a:lnTo>
                      <a:pt x="2" y="28"/>
                    </a:lnTo>
                    <a:lnTo>
                      <a:pt x="7" y="26"/>
                    </a:lnTo>
                    <a:lnTo>
                      <a:pt x="51" y="3"/>
                    </a:lnTo>
                    <a:lnTo>
                      <a:pt x="5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211"/>
              <p:cNvSpPr>
                <a:spLocks/>
              </p:cNvSpPr>
              <p:nvPr/>
            </p:nvSpPr>
            <p:spPr bwMode="auto">
              <a:xfrm>
                <a:off x="3284538" y="5029200"/>
                <a:ext cx="111125" cy="66675"/>
              </a:xfrm>
              <a:custGeom>
                <a:avLst/>
                <a:gdLst>
                  <a:gd name="T0" fmla="*/ 67 w 70"/>
                  <a:gd name="T1" fmla="*/ 0 h 42"/>
                  <a:gd name="T2" fmla="*/ 70 w 70"/>
                  <a:gd name="T3" fmla="*/ 5 h 42"/>
                  <a:gd name="T4" fmla="*/ 70 w 70"/>
                  <a:gd name="T5" fmla="*/ 9 h 42"/>
                  <a:gd name="T6" fmla="*/ 65 w 70"/>
                  <a:gd name="T7" fmla="*/ 16 h 42"/>
                  <a:gd name="T8" fmla="*/ 60 w 70"/>
                  <a:gd name="T9" fmla="*/ 18 h 42"/>
                  <a:gd name="T10" fmla="*/ 42 w 70"/>
                  <a:gd name="T11" fmla="*/ 30 h 42"/>
                  <a:gd name="T12" fmla="*/ 21 w 70"/>
                  <a:gd name="T13" fmla="*/ 42 h 42"/>
                  <a:gd name="T14" fmla="*/ 16 w 70"/>
                  <a:gd name="T15" fmla="*/ 42 h 42"/>
                  <a:gd name="T16" fmla="*/ 9 w 70"/>
                  <a:gd name="T17" fmla="*/ 42 h 42"/>
                  <a:gd name="T18" fmla="*/ 5 w 70"/>
                  <a:gd name="T19" fmla="*/ 39 h 42"/>
                  <a:gd name="T20" fmla="*/ 0 w 70"/>
                  <a:gd name="T21" fmla="*/ 35 h 42"/>
                  <a:gd name="T22" fmla="*/ 5 w 70"/>
                  <a:gd name="T23" fmla="*/ 39 h 42"/>
                  <a:gd name="T24" fmla="*/ 9 w 70"/>
                  <a:gd name="T25" fmla="*/ 42 h 42"/>
                  <a:gd name="T26" fmla="*/ 16 w 70"/>
                  <a:gd name="T27" fmla="*/ 42 h 42"/>
                  <a:gd name="T28" fmla="*/ 21 w 70"/>
                  <a:gd name="T29" fmla="*/ 39 h 42"/>
                  <a:gd name="T30" fmla="*/ 42 w 70"/>
                  <a:gd name="T31" fmla="*/ 30 h 42"/>
                  <a:gd name="T32" fmla="*/ 60 w 70"/>
                  <a:gd name="T33" fmla="*/ 18 h 42"/>
                  <a:gd name="T34" fmla="*/ 65 w 70"/>
                  <a:gd name="T35" fmla="*/ 14 h 42"/>
                  <a:gd name="T36" fmla="*/ 67 w 70"/>
                  <a:gd name="T37" fmla="*/ 9 h 42"/>
                  <a:gd name="T38" fmla="*/ 70 w 70"/>
                  <a:gd name="T39" fmla="*/ 5 h 42"/>
                  <a:gd name="T40" fmla="*/ 67 w 70"/>
                  <a:gd name="T4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0" h="42">
                    <a:moveTo>
                      <a:pt x="67" y="0"/>
                    </a:moveTo>
                    <a:lnTo>
                      <a:pt x="70" y="5"/>
                    </a:lnTo>
                    <a:lnTo>
                      <a:pt x="70" y="9"/>
                    </a:lnTo>
                    <a:lnTo>
                      <a:pt x="65" y="16"/>
                    </a:lnTo>
                    <a:lnTo>
                      <a:pt x="60" y="18"/>
                    </a:lnTo>
                    <a:lnTo>
                      <a:pt x="42" y="30"/>
                    </a:lnTo>
                    <a:lnTo>
                      <a:pt x="21" y="42"/>
                    </a:lnTo>
                    <a:lnTo>
                      <a:pt x="16" y="42"/>
                    </a:lnTo>
                    <a:lnTo>
                      <a:pt x="9" y="42"/>
                    </a:lnTo>
                    <a:lnTo>
                      <a:pt x="5" y="39"/>
                    </a:lnTo>
                    <a:lnTo>
                      <a:pt x="0" y="35"/>
                    </a:lnTo>
                    <a:lnTo>
                      <a:pt x="5" y="39"/>
                    </a:lnTo>
                    <a:lnTo>
                      <a:pt x="9" y="42"/>
                    </a:lnTo>
                    <a:lnTo>
                      <a:pt x="16" y="42"/>
                    </a:lnTo>
                    <a:lnTo>
                      <a:pt x="21" y="39"/>
                    </a:lnTo>
                    <a:lnTo>
                      <a:pt x="42" y="30"/>
                    </a:lnTo>
                    <a:lnTo>
                      <a:pt x="60" y="18"/>
                    </a:lnTo>
                    <a:lnTo>
                      <a:pt x="65" y="14"/>
                    </a:lnTo>
                    <a:lnTo>
                      <a:pt x="67" y="9"/>
                    </a:lnTo>
                    <a:lnTo>
                      <a:pt x="70" y="5"/>
                    </a:lnTo>
                    <a:lnTo>
                      <a:pt x="6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212"/>
              <p:cNvSpPr>
                <a:spLocks/>
              </p:cNvSpPr>
              <p:nvPr/>
            </p:nvSpPr>
            <p:spPr bwMode="auto">
              <a:xfrm>
                <a:off x="3379788" y="4908550"/>
                <a:ext cx="133350" cy="123825"/>
              </a:xfrm>
              <a:custGeom>
                <a:avLst/>
                <a:gdLst>
                  <a:gd name="T0" fmla="*/ 56 w 84"/>
                  <a:gd name="T1" fmla="*/ 0 h 78"/>
                  <a:gd name="T2" fmla="*/ 61 w 84"/>
                  <a:gd name="T3" fmla="*/ 0 h 78"/>
                  <a:gd name="T4" fmla="*/ 65 w 84"/>
                  <a:gd name="T5" fmla="*/ 2 h 78"/>
                  <a:gd name="T6" fmla="*/ 67 w 84"/>
                  <a:gd name="T7" fmla="*/ 6 h 78"/>
                  <a:gd name="T8" fmla="*/ 84 w 84"/>
                  <a:gd name="T9" fmla="*/ 34 h 78"/>
                  <a:gd name="T10" fmla="*/ 84 w 84"/>
                  <a:gd name="T11" fmla="*/ 39 h 78"/>
                  <a:gd name="T12" fmla="*/ 84 w 84"/>
                  <a:gd name="T13" fmla="*/ 44 h 78"/>
                  <a:gd name="T14" fmla="*/ 81 w 84"/>
                  <a:gd name="T15" fmla="*/ 48 h 78"/>
                  <a:gd name="T16" fmla="*/ 77 w 84"/>
                  <a:gd name="T17" fmla="*/ 53 h 78"/>
                  <a:gd name="T18" fmla="*/ 35 w 84"/>
                  <a:gd name="T19" fmla="*/ 76 h 78"/>
                  <a:gd name="T20" fmla="*/ 30 w 84"/>
                  <a:gd name="T21" fmla="*/ 78 h 78"/>
                  <a:gd name="T22" fmla="*/ 23 w 84"/>
                  <a:gd name="T23" fmla="*/ 76 h 78"/>
                  <a:gd name="T24" fmla="*/ 19 w 84"/>
                  <a:gd name="T25" fmla="*/ 74 h 78"/>
                  <a:gd name="T26" fmla="*/ 17 w 84"/>
                  <a:gd name="T27" fmla="*/ 71 h 78"/>
                  <a:gd name="T28" fmla="*/ 0 w 84"/>
                  <a:gd name="T29" fmla="*/ 44 h 78"/>
                  <a:gd name="T30" fmla="*/ 0 w 84"/>
                  <a:gd name="T31" fmla="*/ 39 h 78"/>
                  <a:gd name="T32" fmla="*/ 0 w 84"/>
                  <a:gd name="T33" fmla="*/ 32 h 78"/>
                  <a:gd name="T34" fmla="*/ 3 w 84"/>
                  <a:gd name="T35" fmla="*/ 27 h 78"/>
                  <a:gd name="T36" fmla="*/ 7 w 84"/>
                  <a:gd name="T37" fmla="*/ 25 h 78"/>
                  <a:gd name="T38" fmla="*/ 49 w 84"/>
                  <a:gd name="T39" fmla="*/ 2 h 78"/>
                  <a:gd name="T40" fmla="*/ 56 w 84"/>
                  <a:gd name="T41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4" h="78">
                    <a:moveTo>
                      <a:pt x="56" y="0"/>
                    </a:moveTo>
                    <a:lnTo>
                      <a:pt x="61" y="0"/>
                    </a:lnTo>
                    <a:lnTo>
                      <a:pt x="65" y="2"/>
                    </a:lnTo>
                    <a:lnTo>
                      <a:pt x="67" y="6"/>
                    </a:lnTo>
                    <a:lnTo>
                      <a:pt x="84" y="34"/>
                    </a:lnTo>
                    <a:lnTo>
                      <a:pt x="84" y="39"/>
                    </a:lnTo>
                    <a:lnTo>
                      <a:pt x="84" y="44"/>
                    </a:lnTo>
                    <a:lnTo>
                      <a:pt x="81" y="48"/>
                    </a:lnTo>
                    <a:lnTo>
                      <a:pt x="77" y="53"/>
                    </a:lnTo>
                    <a:lnTo>
                      <a:pt x="35" y="76"/>
                    </a:lnTo>
                    <a:lnTo>
                      <a:pt x="30" y="78"/>
                    </a:lnTo>
                    <a:lnTo>
                      <a:pt x="23" y="76"/>
                    </a:lnTo>
                    <a:lnTo>
                      <a:pt x="19" y="74"/>
                    </a:lnTo>
                    <a:lnTo>
                      <a:pt x="17" y="71"/>
                    </a:lnTo>
                    <a:lnTo>
                      <a:pt x="0" y="44"/>
                    </a:lnTo>
                    <a:lnTo>
                      <a:pt x="0" y="39"/>
                    </a:lnTo>
                    <a:lnTo>
                      <a:pt x="0" y="32"/>
                    </a:lnTo>
                    <a:lnTo>
                      <a:pt x="3" y="27"/>
                    </a:lnTo>
                    <a:lnTo>
                      <a:pt x="7" y="25"/>
                    </a:lnTo>
                    <a:lnTo>
                      <a:pt x="49" y="2"/>
                    </a:lnTo>
                    <a:lnTo>
                      <a:pt x="5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213"/>
              <p:cNvSpPr>
                <a:spLocks/>
              </p:cNvSpPr>
              <p:nvPr/>
            </p:nvSpPr>
            <p:spPr bwMode="auto">
              <a:xfrm>
                <a:off x="2927350" y="5224463"/>
                <a:ext cx="107950" cy="69850"/>
              </a:xfrm>
              <a:custGeom>
                <a:avLst/>
                <a:gdLst>
                  <a:gd name="T0" fmla="*/ 65 w 68"/>
                  <a:gd name="T1" fmla="*/ 0 h 44"/>
                  <a:gd name="T2" fmla="*/ 68 w 68"/>
                  <a:gd name="T3" fmla="*/ 4 h 44"/>
                  <a:gd name="T4" fmla="*/ 68 w 68"/>
                  <a:gd name="T5" fmla="*/ 11 h 44"/>
                  <a:gd name="T6" fmla="*/ 65 w 68"/>
                  <a:gd name="T7" fmla="*/ 16 h 44"/>
                  <a:gd name="T8" fmla="*/ 61 w 68"/>
                  <a:gd name="T9" fmla="*/ 18 h 44"/>
                  <a:gd name="T10" fmla="*/ 40 w 68"/>
                  <a:gd name="T11" fmla="*/ 30 h 44"/>
                  <a:gd name="T12" fmla="*/ 19 w 68"/>
                  <a:gd name="T13" fmla="*/ 41 h 44"/>
                  <a:gd name="T14" fmla="*/ 14 w 68"/>
                  <a:gd name="T15" fmla="*/ 44 h 44"/>
                  <a:gd name="T16" fmla="*/ 7 w 68"/>
                  <a:gd name="T17" fmla="*/ 44 h 44"/>
                  <a:gd name="T18" fmla="*/ 3 w 68"/>
                  <a:gd name="T19" fmla="*/ 41 h 44"/>
                  <a:gd name="T20" fmla="*/ 0 w 68"/>
                  <a:gd name="T21" fmla="*/ 37 h 44"/>
                  <a:gd name="T22" fmla="*/ 3 w 68"/>
                  <a:gd name="T23" fmla="*/ 39 h 44"/>
                  <a:gd name="T24" fmla="*/ 7 w 68"/>
                  <a:gd name="T25" fmla="*/ 41 h 44"/>
                  <a:gd name="T26" fmla="*/ 14 w 68"/>
                  <a:gd name="T27" fmla="*/ 44 h 44"/>
                  <a:gd name="T28" fmla="*/ 19 w 68"/>
                  <a:gd name="T29" fmla="*/ 41 h 44"/>
                  <a:gd name="T30" fmla="*/ 40 w 68"/>
                  <a:gd name="T31" fmla="*/ 30 h 44"/>
                  <a:gd name="T32" fmla="*/ 61 w 68"/>
                  <a:gd name="T33" fmla="*/ 18 h 44"/>
                  <a:gd name="T34" fmla="*/ 63 w 68"/>
                  <a:gd name="T35" fmla="*/ 16 h 44"/>
                  <a:gd name="T36" fmla="*/ 68 w 68"/>
                  <a:gd name="T37" fmla="*/ 11 h 44"/>
                  <a:gd name="T38" fmla="*/ 68 w 68"/>
                  <a:gd name="T39" fmla="*/ 4 h 44"/>
                  <a:gd name="T40" fmla="*/ 65 w 68"/>
                  <a:gd name="T4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8" h="44">
                    <a:moveTo>
                      <a:pt x="65" y="0"/>
                    </a:moveTo>
                    <a:lnTo>
                      <a:pt x="68" y="4"/>
                    </a:lnTo>
                    <a:lnTo>
                      <a:pt x="68" y="11"/>
                    </a:lnTo>
                    <a:lnTo>
                      <a:pt x="65" y="16"/>
                    </a:lnTo>
                    <a:lnTo>
                      <a:pt x="61" y="18"/>
                    </a:lnTo>
                    <a:lnTo>
                      <a:pt x="40" y="30"/>
                    </a:lnTo>
                    <a:lnTo>
                      <a:pt x="19" y="41"/>
                    </a:lnTo>
                    <a:lnTo>
                      <a:pt x="14" y="44"/>
                    </a:lnTo>
                    <a:lnTo>
                      <a:pt x="7" y="44"/>
                    </a:lnTo>
                    <a:lnTo>
                      <a:pt x="3" y="41"/>
                    </a:lnTo>
                    <a:lnTo>
                      <a:pt x="0" y="37"/>
                    </a:lnTo>
                    <a:lnTo>
                      <a:pt x="3" y="39"/>
                    </a:lnTo>
                    <a:lnTo>
                      <a:pt x="7" y="41"/>
                    </a:lnTo>
                    <a:lnTo>
                      <a:pt x="14" y="44"/>
                    </a:lnTo>
                    <a:lnTo>
                      <a:pt x="19" y="41"/>
                    </a:lnTo>
                    <a:lnTo>
                      <a:pt x="40" y="30"/>
                    </a:lnTo>
                    <a:lnTo>
                      <a:pt x="61" y="18"/>
                    </a:lnTo>
                    <a:lnTo>
                      <a:pt x="63" y="16"/>
                    </a:lnTo>
                    <a:lnTo>
                      <a:pt x="68" y="11"/>
                    </a:lnTo>
                    <a:lnTo>
                      <a:pt x="68" y="4"/>
                    </a:lnTo>
                    <a:lnTo>
                      <a:pt x="6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214"/>
              <p:cNvSpPr>
                <a:spLocks/>
              </p:cNvSpPr>
              <p:nvPr/>
            </p:nvSpPr>
            <p:spPr bwMode="auto">
              <a:xfrm>
                <a:off x="3044825" y="5157788"/>
                <a:ext cx="111125" cy="69850"/>
              </a:xfrm>
              <a:custGeom>
                <a:avLst/>
                <a:gdLst>
                  <a:gd name="T0" fmla="*/ 68 w 70"/>
                  <a:gd name="T1" fmla="*/ 0 h 44"/>
                  <a:gd name="T2" fmla="*/ 70 w 70"/>
                  <a:gd name="T3" fmla="*/ 5 h 44"/>
                  <a:gd name="T4" fmla="*/ 68 w 70"/>
                  <a:gd name="T5" fmla="*/ 12 h 44"/>
                  <a:gd name="T6" fmla="*/ 65 w 70"/>
                  <a:gd name="T7" fmla="*/ 16 h 44"/>
                  <a:gd name="T8" fmla="*/ 61 w 70"/>
                  <a:gd name="T9" fmla="*/ 21 h 44"/>
                  <a:gd name="T10" fmla="*/ 42 w 70"/>
                  <a:gd name="T11" fmla="*/ 30 h 44"/>
                  <a:gd name="T12" fmla="*/ 21 w 70"/>
                  <a:gd name="T13" fmla="*/ 42 h 44"/>
                  <a:gd name="T14" fmla="*/ 14 w 70"/>
                  <a:gd name="T15" fmla="*/ 44 h 44"/>
                  <a:gd name="T16" fmla="*/ 10 w 70"/>
                  <a:gd name="T17" fmla="*/ 44 h 44"/>
                  <a:gd name="T18" fmla="*/ 5 w 70"/>
                  <a:gd name="T19" fmla="*/ 42 h 44"/>
                  <a:gd name="T20" fmla="*/ 0 w 70"/>
                  <a:gd name="T21" fmla="*/ 37 h 44"/>
                  <a:gd name="T22" fmla="*/ 5 w 70"/>
                  <a:gd name="T23" fmla="*/ 42 h 44"/>
                  <a:gd name="T24" fmla="*/ 10 w 70"/>
                  <a:gd name="T25" fmla="*/ 44 h 44"/>
                  <a:gd name="T26" fmla="*/ 14 w 70"/>
                  <a:gd name="T27" fmla="*/ 44 h 44"/>
                  <a:gd name="T28" fmla="*/ 21 w 70"/>
                  <a:gd name="T29" fmla="*/ 42 h 44"/>
                  <a:gd name="T30" fmla="*/ 40 w 70"/>
                  <a:gd name="T31" fmla="*/ 30 h 44"/>
                  <a:gd name="T32" fmla="*/ 61 w 70"/>
                  <a:gd name="T33" fmla="*/ 19 h 44"/>
                  <a:gd name="T34" fmla="*/ 65 w 70"/>
                  <a:gd name="T35" fmla="*/ 16 h 44"/>
                  <a:gd name="T36" fmla="*/ 68 w 70"/>
                  <a:gd name="T37" fmla="*/ 12 h 44"/>
                  <a:gd name="T38" fmla="*/ 70 w 70"/>
                  <a:gd name="T39" fmla="*/ 5 h 44"/>
                  <a:gd name="T40" fmla="*/ 68 w 70"/>
                  <a:gd name="T4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0" h="44">
                    <a:moveTo>
                      <a:pt x="68" y="0"/>
                    </a:moveTo>
                    <a:lnTo>
                      <a:pt x="70" y="5"/>
                    </a:lnTo>
                    <a:lnTo>
                      <a:pt x="68" y="12"/>
                    </a:lnTo>
                    <a:lnTo>
                      <a:pt x="65" y="16"/>
                    </a:lnTo>
                    <a:lnTo>
                      <a:pt x="61" y="21"/>
                    </a:lnTo>
                    <a:lnTo>
                      <a:pt x="42" y="30"/>
                    </a:lnTo>
                    <a:lnTo>
                      <a:pt x="21" y="42"/>
                    </a:lnTo>
                    <a:lnTo>
                      <a:pt x="14" y="44"/>
                    </a:lnTo>
                    <a:lnTo>
                      <a:pt x="10" y="44"/>
                    </a:lnTo>
                    <a:lnTo>
                      <a:pt x="5" y="42"/>
                    </a:lnTo>
                    <a:lnTo>
                      <a:pt x="0" y="37"/>
                    </a:lnTo>
                    <a:lnTo>
                      <a:pt x="5" y="42"/>
                    </a:lnTo>
                    <a:lnTo>
                      <a:pt x="10" y="44"/>
                    </a:lnTo>
                    <a:lnTo>
                      <a:pt x="14" y="44"/>
                    </a:lnTo>
                    <a:lnTo>
                      <a:pt x="21" y="42"/>
                    </a:lnTo>
                    <a:lnTo>
                      <a:pt x="40" y="30"/>
                    </a:lnTo>
                    <a:lnTo>
                      <a:pt x="61" y="19"/>
                    </a:lnTo>
                    <a:lnTo>
                      <a:pt x="65" y="16"/>
                    </a:lnTo>
                    <a:lnTo>
                      <a:pt x="68" y="12"/>
                    </a:lnTo>
                    <a:lnTo>
                      <a:pt x="70" y="5"/>
                    </a:lnTo>
                    <a:lnTo>
                      <a:pt x="6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215"/>
              <p:cNvSpPr>
                <a:spLocks/>
              </p:cNvSpPr>
              <p:nvPr/>
            </p:nvSpPr>
            <p:spPr bwMode="auto">
              <a:xfrm>
                <a:off x="3167063" y="5091113"/>
                <a:ext cx="106363" cy="69850"/>
              </a:xfrm>
              <a:custGeom>
                <a:avLst/>
                <a:gdLst>
                  <a:gd name="T0" fmla="*/ 67 w 67"/>
                  <a:gd name="T1" fmla="*/ 0 h 44"/>
                  <a:gd name="T2" fmla="*/ 67 w 67"/>
                  <a:gd name="T3" fmla="*/ 7 h 44"/>
                  <a:gd name="T4" fmla="*/ 67 w 67"/>
                  <a:gd name="T5" fmla="*/ 12 h 44"/>
                  <a:gd name="T6" fmla="*/ 65 w 67"/>
                  <a:gd name="T7" fmla="*/ 17 h 44"/>
                  <a:gd name="T8" fmla="*/ 60 w 67"/>
                  <a:gd name="T9" fmla="*/ 21 h 44"/>
                  <a:gd name="T10" fmla="*/ 39 w 67"/>
                  <a:gd name="T11" fmla="*/ 33 h 44"/>
                  <a:gd name="T12" fmla="*/ 18 w 67"/>
                  <a:gd name="T13" fmla="*/ 42 h 44"/>
                  <a:gd name="T14" fmla="*/ 14 w 67"/>
                  <a:gd name="T15" fmla="*/ 44 h 44"/>
                  <a:gd name="T16" fmla="*/ 9 w 67"/>
                  <a:gd name="T17" fmla="*/ 44 h 44"/>
                  <a:gd name="T18" fmla="*/ 2 w 67"/>
                  <a:gd name="T19" fmla="*/ 42 h 44"/>
                  <a:gd name="T20" fmla="*/ 0 w 67"/>
                  <a:gd name="T21" fmla="*/ 37 h 44"/>
                  <a:gd name="T22" fmla="*/ 2 w 67"/>
                  <a:gd name="T23" fmla="*/ 42 h 44"/>
                  <a:gd name="T24" fmla="*/ 9 w 67"/>
                  <a:gd name="T25" fmla="*/ 44 h 44"/>
                  <a:gd name="T26" fmla="*/ 14 w 67"/>
                  <a:gd name="T27" fmla="*/ 44 h 44"/>
                  <a:gd name="T28" fmla="*/ 18 w 67"/>
                  <a:gd name="T29" fmla="*/ 42 h 44"/>
                  <a:gd name="T30" fmla="*/ 39 w 67"/>
                  <a:gd name="T31" fmla="*/ 30 h 44"/>
                  <a:gd name="T32" fmla="*/ 60 w 67"/>
                  <a:gd name="T33" fmla="*/ 21 h 44"/>
                  <a:gd name="T34" fmla="*/ 65 w 67"/>
                  <a:gd name="T35" fmla="*/ 17 h 44"/>
                  <a:gd name="T36" fmla="*/ 67 w 67"/>
                  <a:gd name="T37" fmla="*/ 12 h 44"/>
                  <a:gd name="T38" fmla="*/ 67 w 67"/>
                  <a:gd name="T39" fmla="*/ 7 h 44"/>
                  <a:gd name="T40" fmla="*/ 67 w 67"/>
                  <a:gd name="T4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7" h="44">
                    <a:moveTo>
                      <a:pt x="67" y="0"/>
                    </a:moveTo>
                    <a:lnTo>
                      <a:pt x="67" y="7"/>
                    </a:lnTo>
                    <a:lnTo>
                      <a:pt x="67" y="12"/>
                    </a:lnTo>
                    <a:lnTo>
                      <a:pt x="65" y="17"/>
                    </a:lnTo>
                    <a:lnTo>
                      <a:pt x="60" y="21"/>
                    </a:lnTo>
                    <a:lnTo>
                      <a:pt x="39" y="33"/>
                    </a:lnTo>
                    <a:lnTo>
                      <a:pt x="18" y="42"/>
                    </a:lnTo>
                    <a:lnTo>
                      <a:pt x="14" y="44"/>
                    </a:lnTo>
                    <a:lnTo>
                      <a:pt x="9" y="44"/>
                    </a:lnTo>
                    <a:lnTo>
                      <a:pt x="2" y="42"/>
                    </a:lnTo>
                    <a:lnTo>
                      <a:pt x="0" y="37"/>
                    </a:lnTo>
                    <a:lnTo>
                      <a:pt x="2" y="42"/>
                    </a:lnTo>
                    <a:lnTo>
                      <a:pt x="9" y="44"/>
                    </a:lnTo>
                    <a:lnTo>
                      <a:pt x="14" y="44"/>
                    </a:lnTo>
                    <a:lnTo>
                      <a:pt x="18" y="42"/>
                    </a:lnTo>
                    <a:lnTo>
                      <a:pt x="39" y="30"/>
                    </a:lnTo>
                    <a:lnTo>
                      <a:pt x="60" y="21"/>
                    </a:lnTo>
                    <a:lnTo>
                      <a:pt x="65" y="17"/>
                    </a:lnTo>
                    <a:lnTo>
                      <a:pt x="67" y="12"/>
                    </a:lnTo>
                    <a:lnTo>
                      <a:pt x="67" y="7"/>
                    </a:lnTo>
                    <a:lnTo>
                      <a:pt x="6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216"/>
              <p:cNvSpPr>
                <a:spLocks/>
              </p:cNvSpPr>
              <p:nvPr/>
            </p:nvSpPr>
            <p:spPr bwMode="auto">
              <a:xfrm>
                <a:off x="3406775" y="4962525"/>
                <a:ext cx="109538" cy="69850"/>
              </a:xfrm>
              <a:custGeom>
                <a:avLst/>
                <a:gdLst>
                  <a:gd name="T0" fmla="*/ 67 w 69"/>
                  <a:gd name="T1" fmla="*/ 0 h 44"/>
                  <a:gd name="T2" fmla="*/ 69 w 69"/>
                  <a:gd name="T3" fmla="*/ 5 h 44"/>
                  <a:gd name="T4" fmla="*/ 67 w 69"/>
                  <a:gd name="T5" fmla="*/ 12 h 44"/>
                  <a:gd name="T6" fmla="*/ 64 w 69"/>
                  <a:gd name="T7" fmla="*/ 16 h 44"/>
                  <a:gd name="T8" fmla="*/ 60 w 69"/>
                  <a:gd name="T9" fmla="*/ 19 h 44"/>
                  <a:gd name="T10" fmla="*/ 39 w 69"/>
                  <a:gd name="T11" fmla="*/ 30 h 44"/>
                  <a:gd name="T12" fmla="*/ 20 w 69"/>
                  <a:gd name="T13" fmla="*/ 42 h 44"/>
                  <a:gd name="T14" fmla="*/ 13 w 69"/>
                  <a:gd name="T15" fmla="*/ 44 h 44"/>
                  <a:gd name="T16" fmla="*/ 9 w 69"/>
                  <a:gd name="T17" fmla="*/ 44 h 44"/>
                  <a:gd name="T18" fmla="*/ 2 w 69"/>
                  <a:gd name="T19" fmla="*/ 40 h 44"/>
                  <a:gd name="T20" fmla="*/ 0 w 69"/>
                  <a:gd name="T21" fmla="*/ 37 h 44"/>
                  <a:gd name="T22" fmla="*/ 4 w 69"/>
                  <a:gd name="T23" fmla="*/ 40 h 44"/>
                  <a:gd name="T24" fmla="*/ 9 w 69"/>
                  <a:gd name="T25" fmla="*/ 42 h 44"/>
                  <a:gd name="T26" fmla="*/ 13 w 69"/>
                  <a:gd name="T27" fmla="*/ 44 h 44"/>
                  <a:gd name="T28" fmla="*/ 18 w 69"/>
                  <a:gd name="T29" fmla="*/ 42 h 44"/>
                  <a:gd name="T30" fmla="*/ 39 w 69"/>
                  <a:gd name="T31" fmla="*/ 30 h 44"/>
                  <a:gd name="T32" fmla="*/ 60 w 69"/>
                  <a:gd name="T33" fmla="*/ 19 h 44"/>
                  <a:gd name="T34" fmla="*/ 64 w 69"/>
                  <a:gd name="T35" fmla="*/ 16 h 44"/>
                  <a:gd name="T36" fmla="*/ 67 w 69"/>
                  <a:gd name="T37" fmla="*/ 12 h 44"/>
                  <a:gd name="T38" fmla="*/ 67 w 69"/>
                  <a:gd name="T39" fmla="*/ 5 h 44"/>
                  <a:gd name="T40" fmla="*/ 67 w 69"/>
                  <a:gd name="T4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9" h="44">
                    <a:moveTo>
                      <a:pt x="67" y="0"/>
                    </a:moveTo>
                    <a:lnTo>
                      <a:pt x="69" y="5"/>
                    </a:lnTo>
                    <a:lnTo>
                      <a:pt x="67" y="12"/>
                    </a:lnTo>
                    <a:lnTo>
                      <a:pt x="64" y="16"/>
                    </a:lnTo>
                    <a:lnTo>
                      <a:pt x="60" y="19"/>
                    </a:lnTo>
                    <a:lnTo>
                      <a:pt x="39" y="30"/>
                    </a:lnTo>
                    <a:lnTo>
                      <a:pt x="20" y="42"/>
                    </a:lnTo>
                    <a:lnTo>
                      <a:pt x="13" y="44"/>
                    </a:lnTo>
                    <a:lnTo>
                      <a:pt x="9" y="44"/>
                    </a:lnTo>
                    <a:lnTo>
                      <a:pt x="2" y="40"/>
                    </a:lnTo>
                    <a:lnTo>
                      <a:pt x="0" y="37"/>
                    </a:lnTo>
                    <a:lnTo>
                      <a:pt x="4" y="40"/>
                    </a:lnTo>
                    <a:lnTo>
                      <a:pt x="9" y="42"/>
                    </a:lnTo>
                    <a:lnTo>
                      <a:pt x="13" y="44"/>
                    </a:lnTo>
                    <a:lnTo>
                      <a:pt x="18" y="42"/>
                    </a:lnTo>
                    <a:lnTo>
                      <a:pt x="39" y="30"/>
                    </a:lnTo>
                    <a:lnTo>
                      <a:pt x="60" y="19"/>
                    </a:lnTo>
                    <a:lnTo>
                      <a:pt x="64" y="16"/>
                    </a:lnTo>
                    <a:lnTo>
                      <a:pt x="67" y="12"/>
                    </a:lnTo>
                    <a:lnTo>
                      <a:pt x="67" y="5"/>
                    </a:lnTo>
                    <a:lnTo>
                      <a:pt x="6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" name="Freeform 217"/>
            <p:cNvSpPr>
              <a:spLocks/>
            </p:cNvSpPr>
            <p:nvPr/>
          </p:nvSpPr>
          <p:spPr bwMode="auto">
            <a:xfrm>
              <a:off x="3041650" y="4330700"/>
              <a:ext cx="147638" cy="92075"/>
            </a:xfrm>
            <a:custGeom>
              <a:avLst/>
              <a:gdLst>
                <a:gd name="T0" fmla="*/ 88 w 93"/>
                <a:gd name="T1" fmla="*/ 0 h 58"/>
                <a:gd name="T2" fmla="*/ 93 w 93"/>
                <a:gd name="T3" fmla="*/ 11 h 58"/>
                <a:gd name="T4" fmla="*/ 7 w 93"/>
                <a:gd name="T5" fmla="*/ 58 h 58"/>
                <a:gd name="T6" fmla="*/ 0 w 93"/>
                <a:gd name="T7" fmla="*/ 46 h 58"/>
                <a:gd name="T8" fmla="*/ 88 w 93"/>
                <a:gd name="T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58">
                  <a:moveTo>
                    <a:pt x="88" y="0"/>
                  </a:moveTo>
                  <a:lnTo>
                    <a:pt x="93" y="11"/>
                  </a:lnTo>
                  <a:lnTo>
                    <a:pt x="7" y="58"/>
                  </a:lnTo>
                  <a:lnTo>
                    <a:pt x="0" y="46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18"/>
            <p:cNvSpPr>
              <a:spLocks/>
            </p:cNvSpPr>
            <p:nvPr/>
          </p:nvSpPr>
          <p:spPr bwMode="auto">
            <a:xfrm>
              <a:off x="3052763" y="4348163"/>
              <a:ext cx="147638" cy="92075"/>
            </a:xfrm>
            <a:custGeom>
              <a:avLst/>
              <a:gdLst>
                <a:gd name="T0" fmla="*/ 86 w 93"/>
                <a:gd name="T1" fmla="*/ 0 h 58"/>
                <a:gd name="T2" fmla="*/ 93 w 93"/>
                <a:gd name="T3" fmla="*/ 10 h 58"/>
                <a:gd name="T4" fmla="*/ 5 w 93"/>
                <a:gd name="T5" fmla="*/ 58 h 58"/>
                <a:gd name="T6" fmla="*/ 0 w 93"/>
                <a:gd name="T7" fmla="*/ 47 h 58"/>
                <a:gd name="T8" fmla="*/ 86 w 93"/>
                <a:gd name="T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58">
                  <a:moveTo>
                    <a:pt x="86" y="0"/>
                  </a:moveTo>
                  <a:lnTo>
                    <a:pt x="93" y="10"/>
                  </a:lnTo>
                  <a:lnTo>
                    <a:pt x="5" y="58"/>
                  </a:lnTo>
                  <a:lnTo>
                    <a:pt x="0" y="47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19"/>
            <p:cNvSpPr>
              <a:spLocks noEditPoints="1"/>
            </p:cNvSpPr>
            <p:nvPr/>
          </p:nvSpPr>
          <p:spPr bwMode="auto">
            <a:xfrm>
              <a:off x="3041650" y="4330700"/>
              <a:ext cx="158750" cy="109538"/>
            </a:xfrm>
            <a:custGeom>
              <a:avLst/>
              <a:gdLst>
                <a:gd name="T0" fmla="*/ 86 w 100"/>
                <a:gd name="T1" fmla="*/ 0 h 69"/>
                <a:gd name="T2" fmla="*/ 0 w 100"/>
                <a:gd name="T3" fmla="*/ 46 h 69"/>
                <a:gd name="T4" fmla="*/ 12 w 100"/>
                <a:gd name="T5" fmla="*/ 67 h 69"/>
                <a:gd name="T6" fmla="*/ 97 w 100"/>
                <a:gd name="T7" fmla="*/ 21 h 69"/>
                <a:gd name="T8" fmla="*/ 86 w 100"/>
                <a:gd name="T9" fmla="*/ 0 h 69"/>
                <a:gd name="T10" fmla="*/ 88 w 100"/>
                <a:gd name="T11" fmla="*/ 0 h 69"/>
                <a:gd name="T12" fmla="*/ 100 w 100"/>
                <a:gd name="T13" fmla="*/ 21 h 69"/>
                <a:gd name="T14" fmla="*/ 12 w 100"/>
                <a:gd name="T15" fmla="*/ 69 h 69"/>
                <a:gd name="T16" fmla="*/ 0 w 100"/>
                <a:gd name="T17" fmla="*/ 46 h 69"/>
                <a:gd name="T18" fmla="*/ 88 w 100"/>
                <a:gd name="T1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0" h="69">
                  <a:moveTo>
                    <a:pt x="86" y="0"/>
                  </a:moveTo>
                  <a:lnTo>
                    <a:pt x="0" y="46"/>
                  </a:lnTo>
                  <a:lnTo>
                    <a:pt x="12" y="67"/>
                  </a:lnTo>
                  <a:lnTo>
                    <a:pt x="97" y="21"/>
                  </a:lnTo>
                  <a:lnTo>
                    <a:pt x="86" y="0"/>
                  </a:lnTo>
                  <a:close/>
                  <a:moveTo>
                    <a:pt x="88" y="0"/>
                  </a:moveTo>
                  <a:lnTo>
                    <a:pt x="100" y="21"/>
                  </a:lnTo>
                  <a:lnTo>
                    <a:pt x="12" y="69"/>
                  </a:lnTo>
                  <a:lnTo>
                    <a:pt x="0" y="46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20"/>
            <p:cNvSpPr>
              <a:spLocks/>
            </p:cNvSpPr>
            <p:nvPr/>
          </p:nvSpPr>
          <p:spPr bwMode="auto">
            <a:xfrm>
              <a:off x="3074988" y="4386263"/>
              <a:ext cx="22225" cy="36513"/>
            </a:xfrm>
            <a:custGeom>
              <a:avLst/>
              <a:gdLst>
                <a:gd name="T0" fmla="*/ 0 w 14"/>
                <a:gd name="T1" fmla="*/ 0 h 23"/>
                <a:gd name="T2" fmla="*/ 14 w 14"/>
                <a:gd name="T3" fmla="*/ 23 h 23"/>
                <a:gd name="T4" fmla="*/ 12 w 14"/>
                <a:gd name="T5" fmla="*/ 23 h 23"/>
                <a:gd name="T6" fmla="*/ 0 w 14"/>
                <a:gd name="T7" fmla="*/ 0 h 23"/>
                <a:gd name="T8" fmla="*/ 0 w 14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3">
                  <a:moveTo>
                    <a:pt x="0" y="0"/>
                  </a:moveTo>
                  <a:lnTo>
                    <a:pt x="14" y="23"/>
                  </a:lnTo>
                  <a:lnTo>
                    <a:pt x="12" y="2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21"/>
            <p:cNvSpPr>
              <a:spLocks/>
            </p:cNvSpPr>
            <p:nvPr/>
          </p:nvSpPr>
          <p:spPr bwMode="auto">
            <a:xfrm>
              <a:off x="3111500" y="4367213"/>
              <a:ext cx="19050" cy="36513"/>
            </a:xfrm>
            <a:custGeom>
              <a:avLst/>
              <a:gdLst>
                <a:gd name="T0" fmla="*/ 0 w 12"/>
                <a:gd name="T1" fmla="*/ 0 h 23"/>
                <a:gd name="T2" fmla="*/ 12 w 12"/>
                <a:gd name="T3" fmla="*/ 21 h 23"/>
                <a:gd name="T4" fmla="*/ 12 w 12"/>
                <a:gd name="T5" fmla="*/ 23 h 23"/>
                <a:gd name="T6" fmla="*/ 0 w 12"/>
                <a:gd name="T7" fmla="*/ 0 h 23"/>
                <a:gd name="T8" fmla="*/ 0 w 12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23">
                  <a:moveTo>
                    <a:pt x="0" y="0"/>
                  </a:moveTo>
                  <a:lnTo>
                    <a:pt x="12" y="21"/>
                  </a:lnTo>
                  <a:lnTo>
                    <a:pt x="12" y="2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2"/>
            <p:cNvSpPr>
              <a:spLocks/>
            </p:cNvSpPr>
            <p:nvPr/>
          </p:nvSpPr>
          <p:spPr bwMode="auto">
            <a:xfrm>
              <a:off x="3144838" y="4348163"/>
              <a:ext cx="22225" cy="33338"/>
            </a:xfrm>
            <a:custGeom>
              <a:avLst/>
              <a:gdLst>
                <a:gd name="T0" fmla="*/ 0 w 14"/>
                <a:gd name="T1" fmla="*/ 0 h 21"/>
                <a:gd name="T2" fmla="*/ 14 w 14"/>
                <a:gd name="T3" fmla="*/ 21 h 21"/>
                <a:gd name="T4" fmla="*/ 14 w 14"/>
                <a:gd name="T5" fmla="*/ 21 h 21"/>
                <a:gd name="T6" fmla="*/ 0 w 14"/>
                <a:gd name="T7" fmla="*/ 0 h 21"/>
                <a:gd name="T8" fmla="*/ 0 w 14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1">
                  <a:moveTo>
                    <a:pt x="0" y="0"/>
                  </a:moveTo>
                  <a:lnTo>
                    <a:pt x="14" y="21"/>
                  </a:lnTo>
                  <a:lnTo>
                    <a:pt x="14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7239000" y="1981201"/>
            <a:ext cx="4063538" cy="4428945"/>
            <a:chOff x="7789863" y="2047875"/>
            <a:chExt cx="4319169" cy="4707564"/>
          </a:xfrm>
        </p:grpSpPr>
        <p:sp>
          <p:nvSpPr>
            <p:cNvPr id="307" name="Freeform 10"/>
            <p:cNvSpPr>
              <a:spLocks/>
            </p:cNvSpPr>
            <p:nvPr/>
          </p:nvSpPr>
          <p:spPr bwMode="auto">
            <a:xfrm>
              <a:off x="7978357" y="2100889"/>
              <a:ext cx="4130675" cy="4654550"/>
            </a:xfrm>
            <a:custGeom>
              <a:avLst/>
              <a:gdLst>
                <a:gd name="T0" fmla="*/ 1641 w 2602"/>
                <a:gd name="T1" fmla="*/ 0 h 2932"/>
                <a:gd name="T2" fmla="*/ 2602 w 2602"/>
                <a:gd name="T3" fmla="*/ 2223 h 2932"/>
                <a:gd name="T4" fmla="*/ 962 w 2602"/>
                <a:gd name="T5" fmla="*/ 2932 h 2932"/>
                <a:gd name="T6" fmla="*/ 0 w 2602"/>
                <a:gd name="T7" fmla="*/ 708 h 2932"/>
                <a:gd name="T8" fmla="*/ 1641 w 2602"/>
                <a:gd name="T9" fmla="*/ 0 h 2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2" h="2932">
                  <a:moveTo>
                    <a:pt x="1641" y="0"/>
                  </a:moveTo>
                  <a:lnTo>
                    <a:pt x="2602" y="2223"/>
                  </a:lnTo>
                  <a:lnTo>
                    <a:pt x="962" y="2932"/>
                  </a:lnTo>
                  <a:lnTo>
                    <a:pt x="0" y="708"/>
                  </a:lnTo>
                  <a:lnTo>
                    <a:pt x="1641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42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9"/>
            <p:cNvSpPr>
              <a:spLocks/>
            </p:cNvSpPr>
            <p:nvPr/>
          </p:nvSpPr>
          <p:spPr bwMode="auto">
            <a:xfrm>
              <a:off x="8820150" y="2355850"/>
              <a:ext cx="203200" cy="261938"/>
            </a:xfrm>
            <a:custGeom>
              <a:avLst/>
              <a:gdLst>
                <a:gd name="T0" fmla="*/ 65 w 128"/>
                <a:gd name="T1" fmla="*/ 0 h 165"/>
                <a:gd name="T2" fmla="*/ 72 w 128"/>
                <a:gd name="T3" fmla="*/ 0 h 165"/>
                <a:gd name="T4" fmla="*/ 79 w 128"/>
                <a:gd name="T5" fmla="*/ 0 h 165"/>
                <a:gd name="T6" fmla="*/ 88 w 128"/>
                <a:gd name="T7" fmla="*/ 5 h 165"/>
                <a:gd name="T8" fmla="*/ 95 w 128"/>
                <a:gd name="T9" fmla="*/ 10 h 165"/>
                <a:gd name="T10" fmla="*/ 100 w 128"/>
                <a:gd name="T11" fmla="*/ 14 h 165"/>
                <a:gd name="T12" fmla="*/ 104 w 128"/>
                <a:gd name="T13" fmla="*/ 21 h 165"/>
                <a:gd name="T14" fmla="*/ 107 w 128"/>
                <a:gd name="T15" fmla="*/ 33 h 165"/>
                <a:gd name="T16" fmla="*/ 107 w 128"/>
                <a:gd name="T17" fmla="*/ 42 h 165"/>
                <a:gd name="T18" fmla="*/ 102 w 128"/>
                <a:gd name="T19" fmla="*/ 54 h 165"/>
                <a:gd name="T20" fmla="*/ 97 w 128"/>
                <a:gd name="T21" fmla="*/ 60 h 165"/>
                <a:gd name="T22" fmla="*/ 93 w 128"/>
                <a:gd name="T23" fmla="*/ 65 h 165"/>
                <a:gd name="T24" fmla="*/ 93 w 128"/>
                <a:gd name="T25" fmla="*/ 67 h 165"/>
                <a:gd name="T26" fmla="*/ 90 w 128"/>
                <a:gd name="T27" fmla="*/ 70 h 165"/>
                <a:gd name="T28" fmla="*/ 88 w 128"/>
                <a:gd name="T29" fmla="*/ 72 h 165"/>
                <a:gd name="T30" fmla="*/ 88 w 128"/>
                <a:gd name="T31" fmla="*/ 74 h 165"/>
                <a:gd name="T32" fmla="*/ 90 w 128"/>
                <a:gd name="T33" fmla="*/ 77 h 165"/>
                <a:gd name="T34" fmla="*/ 90 w 128"/>
                <a:gd name="T35" fmla="*/ 79 h 165"/>
                <a:gd name="T36" fmla="*/ 90 w 128"/>
                <a:gd name="T37" fmla="*/ 79 h 165"/>
                <a:gd name="T38" fmla="*/ 128 w 128"/>
                <a:gd name="T39" fmla="*/ 144 h 165"/>
                <a:gd name="T40" fmla="*/ 77 w 128"/>
                <a:gd name="T41" fmla="*/ 165 h 165"/>
                <a:gd name="T42" fmla="*/ 56 w 128"/>
                <a:gd name="T43" fmla="*/ 95 h 165"/>
                <a:gd name="T44" fmla="*/ 56 w 128"/>
                <a:gd name="T45" fmla="*/ 93 h 165"/>
                <a:gd name="T46" fmla="*/ 53 w 128"/>
                <a:gd name="T47" fmla="*/ 91 h 165"/>
                <a:gd name="T48" fmla="*/ 51 w 128"/>
                <a:gd name="T49" fmla="*/ 88 h 165"/>
                <a:gd name="T50" fmla="*/ 49 w 128"/>
                <a:gd name="T51" fmla="*/ 88 h 165"/>
                <a:gd name="T52" fmla="*/ 46 w 128"/>
                <a:gd name="T53" fmla="*/ 86 h 165"/>
                <a:gd name="T54" fmla="*/ 44 w 128"/>
                <a:gd name="T55" fmla="*/ 86 h 165"/>
                <a:gd name="T56" fmla="*/ 44 w 128"/>
                <a:gd name="T57" fmla="*/ 86 h 165"/>
                <a:gd name="T58" fmla="*/ 44 w 128"/>
                <a:gd name="T59" fmla="*/ 86 h 165"/>
                <a:gd name="T60" fmla="*/ 35 w 128"/>
                <a:gd name="T61" fmla="*/ 86 h 165"/>
                <a:gd name="T62" fmla="*/ 30 w 128"/>
                <a:gd name="T63" fmla="*/ 86 h 165"/>
                <a:gd name="T64" fmla="*/ 21 w 128"/>
                <a:gd name="T65" fmla="*/ 81 h 165"/>
                <a:gd name="T66" fmla="*/ 14 w 128"/>
                <a:gd name="T67" fmla="*/ 77 h 165"/>
                <a:gd name="T68" fmla="*/ 7 w 128"/>
                <a:gd name="T69" fmla="*/ 72 h 165"/>
                <a:gd name="T70" fmla="*/ 5 w 128"/>
                <a:gd name="T71" fmla="*/ 65 h 165"/>
                <a:gd name="T72" fmla="*/ 0 w 128"/>
                <a:gd name="T73" fmla="*/ 54 h 165"/>
                <a:gd name="T74" fmla="*/ 2 w 128"/>
                <a:gd name="T75" fmla="*/ 44 h 165"/>
                <a:gd name="T76" fmla="*/ 7 w 128"/>
                <a:gd name="T77" fmla="*/ 33 h 165"/>
                <a:gd name="T78" fmla="*/ 12 w 128"/>
                <a:gd name="T79" fmla="*/ 23 h 165"/>
                <a:gd name="T80" fmla="*/ 19 w 128"/>
                <a:gd name="T81" fmla="*/ 16 h 165"/>
                <a:gd name="T82" fmla="*/ 21 w 128"/>
                <a:gd name="T83" fmla="*/ 14 h 165"/>
                <a:gd name="T84" fmla="*/ 26 w 128"/>
                <a:gd name="T85" fmla="*/ 12 h 165"/>
                <a:gd name="T86" fmla="*/ 30 w 128"/>
                <a:gd name="T87" fmla="*/ 7 h 165"/>
                <a:gd name="T88" fmla="*/ 37 w 128"/>
                <a:gd name="T89" fmla="*/ 5 h 165"/>
                <a:gd name="T90" fmla="*/ 44 w 128"/>
                <a:gd name="T91" fmla="*/ 3 h 165"/>
                <a:gd name="T92" fmla="*/ 51 w 128"/>
                <a:gd name="T93" fmla="*/ 0 h 165"/>
                <a:gd name="T94" fmla="*/ 56 w 128"/>
                <a:gd name="T95" fmla="*/ 0 h 165"/>
                <a:gd name="T96" fmla="*/ 58 w 128"/>
                <a:gd name="T97" fmla="*/ 0 h 165"/>
                <a:gd name="T98" fmla="*/ 65 w 128"/>
                <a:gd name="T99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8" h="165">
                  <a:moveTo>
                    <a:pt x="65" y="0"/>
                  </a:moveTo>
                  <a:lnTo>
                    <a:pt x="72" y="0"/>
                  </a:lnTo>
                  <a:lnTo>
                    <a:pt x="79" y="0"/>
                  </a:lnTo>
                  <a:lnTo>
                    <a:pt x="88" y="5"/>
                  </a:lnTo>
                  <a:lnTo>
                    <a:pt x="95" y="10"/>
                  </a:lnTo>
                  <a:lnTo>
                    <a:pt x="100" y="14"/>
                  </a:lnTo>
                  <a:lnTo>
                    <a:pt x="104" y="21"/>
                  </a:lnTo>
                  <a:lnTo>
                    <a:pt x="107" y="33"/>
                  </a:lnTo>
                  <a:lnTo>
                    <a:pt x="107" y="42"/>
                  </a:lnTo>
                  <a:lnTo>
                    <a:pt x="102" y="54"/>
                  </a:lnTo>
                  <a:lnTo>
                    <a:pt x="97" y="60"/>
                  </a:lnTo>
                  <a:lnTo>
                    <a:pt x="93" y="65"/>
                  </a:lnTo>
                  <a:lnTo>
                    <a:pt x="93" y="67"/>
                  </a:lnTo>
                  <a:lnTo>
                    <a:pt x="90" y="70"/>
                  </a:lnTo>
                  <a:lnTo>
                    <a:pt x="88" y="72"/>
                  </a:lnTo>
                  <a:lnTo>
                    <a:pt x="88" y="74"/>
                  </a:lnTo>
                  <a:lnTo>
                    <a:pt x="90" y="77"/>
                  </a:lnTo>
                  <a:lnTo>
                    <a:pt x="90" y="79"/>
                  </a:lnTo>
                  <a:lnTo>
                    <a:pt x="90" y="79"/>
                  </a:lnTo>
                  <a:lnTo>
                    <a:pt x="128" y="144"/>
                  </a:lnTo>
                  <a:lnTo>
                    <a:pt x="77" y="165"/>
                  </a:lnTo>
                  <a:lnTo>
                    <a:pt x="56" y="95"/>
                  </a:lnTo>
                  <a:lnTo>
                    <a:pt x="56" y="93"/>
                  </a:lnTo>
                  <a:lnTo>
                    <a:pt x="53" y="91"/>
                  </a:lnTo>
                  <a:lnTo>
                    <a:pt x="51" y="88"/>
                  </a:lnTo>
                  <a:lnTo>
                    <a:pt x="49" y="88"/>
                  </a:lnTo>
                  <a:lnTo>
                    <a:pt x="46" y="86"/>
                  </a:lnTo>
                  <a:lnTo>
                    <a:pt x="44" y="86"/>
                  </a:lnTo>
                  <a:lnTo>
                    <a:pt x="44" y="86"/>
                  </a:lnTo>
                  <a:lnTo>
                    <a:pt x="44" y="86"/>
                  </a:lnTo>
                  <a:lnTo>
                    <a:pt x="35" y="86"/>
                  </a:lnTo>
                  <a:lnTo>
                    <a:pt x="30" y="86"/>
                  </a:lnTo>
                  <a:lnTo>
                    <a:pt x="21" y="81"/>
                  </a:lnTo>
                  <a:lnTo>
                    <a:pt x="14" y="77"/>
                  </a:lnTo>
                  <a:lnTo>
                    <a:pt x="7" y="72"/>
                  </a:lnTo>
                  <a:lnTo>
                    <a:pt x="5" y="65"/>
                  </a:lnTo>
                  <a:lnTo>
                    <a:pt x="0" y="54"/>
                  </a:lnTo>
                  <a:lnTo>
                    <a:pt x="2" y="44"/>
                  </a:lnTo>
                  <a:lnTo>
                    <a:pt x="7" y="33"/>
                  </a:lnTo>
                  <a:lnTo>
                    <a:pt x="12" y="23"/>
                  </a:lnTo>
                  <a:lnTo>
                    <a:pt x="19" y="16"/>
                  </a:lnTo>
                  <a:lnTo>
                    <a:pt x="21" y="14"/>
                  </a:lnTo>
                  <a:lnTo>
                    <a:pt x="26" y="12"/>
                  </a:lnTo>
                  <a:lnTo>
                    <a:pt x="30" y="7"/>
                  </a:lnTo>
                  <a:lnTo>
                    <a:pt x="37" y="5"/>
                  </a:lnTo>
                  <a:lnTo>
                    <a:pt x="44" y="3"/>
                  </a:lnTo>
                  <a:lnTo>
                    <a:pt x="51" y="0"/>
                  </a:lnTo>
                  <a:lnTo>
                    <a:pt x="56" y="0"/>
                  </a:lnTo>
                  <a:lnTo>
                    <a:pt x="58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0"/>
            <p:cNvSpPr>
              <a:spLocks/>
            </p:cNvSpPr>
            <p:nvPr/>
          </p:nvSpPr>
          <p:spPr bwMode="auto">
            <a:xfrm>
              <a:off x="7789863" y="2047875"/>
              <a:ext cx="4130675" cy="4654550"/>
            </a:xfrm>
            <a:custGeom>
              <a:avLst/>
              <a:gdLst>
                <a:gd name="T0" fmla="*/ 1641 w 2602"/>
                <a:gd name="T1" fmla="*/ 0 h 2932"/>
                <a:gd name="T2" fmla="*/ 2602 w 2602"/>
                <a:gd name="T3" fmla="*/ 2223 h 2932"/>
                <a:gd name="T4" fmla="*/ 962 w 2602"/>
                <a:gd name="T5" fmla="*/ 2932 h 2932"/>
                <a:gd name="T6" fmla="*/ 0 w 2602"/>
                <a:gd name="T7" fmla="*/ 708 h 2932"/>
                <a:gd name="T8" fmla="*/ 1641 w 2602"/>
                <a:gd name="T9" fmla="*/ 0 h 2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2" h="2932">
                  <a:moveTo>
                    <a:pt x="1641" y="0"/>
                  </a:moveTo>
                  <a:lnTo>
                    <a:pt x="2602" y="2223"/>
                  </a:lnTo>
                  <a:lnTo>
                    <a:pt x="962" y="2932"/>
                  </a:lnTo>
                  <a:lnTo>
                    <a:pt x="0" y="708"/>
                  </a:lnTo>
                  <a:lnTo>
                    <a:pt x="1641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1"/>
            <p:cNvSpPr>
              <a:spLocks/>
            </p:cNvSpPr>
            <p:nvPr/>
          </p:nvSpPr>
          <p:spPr bwMode="auto">
            <a:xfrm>
              <a:off x="7978775" y="2212975"/>
              <a:ext cx="3732213" cy="4257675"/>
            </a:xfrm>
            <a:custGeom>
              <a:avLst/>
              <a:gdLst>
                <a:gd name="T0" fmla="*/ 1452 w 2351"/>
                <a:gd name="T1" fmla="*/ 0 h 2682"/>
                <a:gd name="T2" fmla="*/ 2351 w 2351"/>
                <a:gd name="T3" fmla="*/ 2043 h 2682"/>
                <a:gd name="T4" fmla="*/ 901 w 2351"/>
                <a:gd name="T5" fmla="*/ 2682 h 2682"/>
                <a:gd name="T6" fmla="*/ 0 w 2351"/>
                <a:gd name="T7" fmla="*/ 639 h 2682"/>
                <a:gd name="T8" fmla="*/ 1452 w 2351"/>
                <a:gd name="T9" fmla="*/ 0 h 2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1" h="2682">
                  <a:moveTo>
                    <a:pt x="1452" y="0"/>
                  </a:moveTo>
                  <a:lnTo>
                    <a:pt x="2351" y="2043"/>
                  </a:lnTo>
                  <a:lnTo>
                    <a:pt x="901" y="2682"/>
                  </a:lnTo>
                  <a:lnTo>
                    <a:pt x="0" y="639"/>
                  </a:lnTo>
                  <a:lnTo>
                    <a:pt x="145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12"/>
            <p:cNvSpPr>
              <a:spLocks/>
            </p:cNvSpPr>
            <p:nvPr/>
          </p:nvSpPr>
          <p:spPr bwMode="auto">
            <a:xfrm>
              <a:off x="8783638" y="2500313"/>
              <a:ext cx="584200" cy="455613"/>
            </a:xfrm>
            <a:custGeom>
              <a:avLst/>
              <a:gdLst>
                <a:gd name="T0" fmla="*/ 301 w 368"/>
                <a:gd name="T1" fmla="*/ 0 h 287"/>
                <a:gd name="T2" fmla="*/ 368 w 368"/>
                <a:gd name="T3" fmla="*/ 157 h 287"/>
                <a:gd name="T4" fmla="*/ 264 w 368"/>
                <a:gd name="T5" fmla="*/ 201 h 287"/>
                <a:gd name="T6" fmla="*/ 259 w 368"/>
                <a:gd name="T7" fmla="*/ 206 h 287"/>
                <a:gd name="T8" fmla="*/ 259 w 368"/>
                <a:gd name="T9" fmla="*/ 208 h 287"/>
                <a:gd name="T10" fmla="*/ 257 w 368"/>
                <a:gd name="T11" fmla="*/ 213 h 287"/>
                <a:gd name="T12" fmla="*/ 257 w 368"/>
                <a:gd name="T13" fmla="*/ 215 h 287"/>
                <a:gd name="T14" fmla="*/ 257 w 368"/>
                <a:gd name="T15" fmla="*/ 220 h 287"/>
                <a:gd name="T16" fmla="*/ 255 w 368"/>
                <a:gd name="T17" fmla="*/ 222 h 287"/>
                <a:gd name="T18" fmla="*/ 252 w 368"/>
                <a:gd name="T19" fmla="*/ 227 h 287"/>
                <a:gd name="T20" fmla="*/ 199 w 368"/>
                <a:gd name="T21" fmla="*/ 250 h 287"/>
                <a:gd name="T22" fmla="*/ 195 w 368"/>
                <a:gd name="T23" fmla="*/ 250 h 287"/>
                <a:gd name="T24" fmla="*/ 190 w 368"/>
                <a:gd name="T25" fmla="*/ 250 h 287"/>
                <a:gd name="T26" fmla="*/ 188 w 368"/>
                <a:gd name="T27" fmla="*/ 247 h 287"/>
                <a:gd name="T28" fmla="*/ 183 w 368"/>
                <a:gd name="T29" fmla="*/ 243 h 287"/>
                <a:gd name="T30" fmla="*/ 181 w 368"/>
                <a:gd name="T31" fmla="*/ 243 h 287"/>
                <a:gd name="T32" fmla="*/ 176 w 368"/>
                <a:gd name="T33" fmla="*/ 240 h 287"/>
                <a:gd name="T34" fmla="*/ 171 w 368"/>
                <a:gd name="T35" fmla="*/ 243 h 287"/>
                <a:gd name="T36" fmla="*/ 67 w 368"/>
                <a:gd name="T37" fmla="*/ 287 h 287"/>
                <a:gd name="T38" fmla="*/ 0 w 368"/>
                <a:gd name="T39" fmla="*/ 129 h 287"/>
                <a:gd name="T40" fmla="*/ 301 w 368"/>
                <a:gd name="T41" fmla="*/ 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68" h="287">
                  <a:moveTo>
                    <a:pt x="301" y="0"/>
                  </a:moveTo>
                  <a:lnTo>
                    <a:pt x="368" y="157"/>
                  </a:lnTo>
                  <a:lnTo>
                    <a:pt x="264" y="201"/>
                  </a:lnTo>
                  <a:lnTo>
                    <a:pt x="259" y="206"/>
                  </a:lnTo>
                  <a:lnTo>
                    <a:pt x="259" y="208"/>
                  </a:lnTo>
                  <a:lnTo>
                    <a:pt x="257" y="213"/>
                  </a:lnTo>
                  <a:lnTo>
                    <a:pt x="257" y="215"/>
                  </a:lnTo>
                  <a:lnTo>
                    <a:pt x="257" y="220"/>
                  </a:lnTo>
                  <a:lnTo>
                    <a:pt x="255" y="222"/>
                  </a:lnTo>
                  <a:lnTo>
                    <a:pt x="252" y="227"/>
                  </a:lnTo>
                  <a:lnTo>
                    <a:pt x="199" y="250"/>
                  </a:lnTo>
                  <a:lnTo>
                    <a:pt x="195" y="250"/>
                  </a:lnTo>
                  <a:lnTo>
                    <a:pt x="190" y="250"/>
                  </a:lnTo>
                  <a:lnTo>
                    <a:pt x="188" y="247"/>
                  </a:lnTo>
                  <a:lnTo>
                    <a:pt x="183" y="243"/>
                  </a:lnTo>
                  <a:lnTo>
                    <a:pt x="181" y="243"/>
                  </a:lnTo>
                  <a:lnTo>
                    <a:pt x="176" y="240"/>
                  </a:lnTo>
                  <a:lnTo>
                    <a:pt x="171" y="243"/>
                  </a:lnTo>
                  <a:lnTo>
                    <a:pt x="67" y="287"/>
                  </a:lnTo>
                  <a:lnTo>
                    <a:pt x="0" y="129"/>
                  </a:lnTo>
                  <a:lnTo>
                    <a:pt x="301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3"/>
            <p:cNvSpPr>
              <a:spLocks/>
            </p:cNvSpPr>
            <p:nvPr/>
          </p:nvSpPr>
          <p:spPr bwMode="auto">
            <a:xfrm>
              <a:off x="9099550" y="2844800"/>
              <a:ext cx="84138" cy="52388"/>
            </a:xfrm>
            <a:custGeom>
              <a:avLst/>
              <a:gdLst>
                <a:gd name="T0" fmla="*/ 30 w 53"/>
                <a:gd name="T1" fmla="*/ 0 h 33"/>
                <a:gd name="T2" fmla="*/ 35 w 53"/>
                <a:gd name="T3" fmla="*/ 3 h 33"/>
                <a:gd name="T4" fmla="*/ 37 w 53"/>
                <a:gd name="T5" fmla="*/ 5 h 33"/>
                <a:gd name="T6" fmla="*/ 42 w 53"/>
                <a:gd name="T7" fmla="*/ 7 h 33"/>
                <a:gd name="T8" fmla="*/ 44 w 53"/>
                <a:gd name="T9" fmla="*/ 10 h 33"/>
                <a:gd name="T10" fmla="*/ 49 w 53"/>
                <a:gd name="T11" fmla="*/ 10 h 33"/>
                <a:gd name="T12" fmla="*/ 53 w 53"/>
                <a:gd name="T13" fmla="*/ 10 h 33"/>
                <a:gd name="T14" fmla="*/ 0 w 53"/>
                <a:gd name="T15" fmla="*/ 33 h 33"/>
                <a:gd name="T16" fmla="*/ 3 w 53"/>
                <a:gd name="T17" fmla="*/ 28 h 33"/>
                <a:gd name="T18" fmla="*/ 5 w 53"/>
                <a:gd name="T19" fmla="*/ 26 h 33"/>
                <a:gd name="T20" fmla="*/ 5 w 53"/>
                <a:gd name="T21" fmla="*/ 21 h 33"/>
                <a:gd name="T22" fmla="*/ 5 w 53"/>
                <a:gd name="T23" fmla="*/ 19 h 33"/>
                <a:gd name="T24" fmla="*/ 7 w 53"/>
                <a:gd name="T25" fmla="*/ 14 h 33"/>
                <a:gd name="T26" fmla="*/ 7 w 53"/>
                <a:gd name="T27" fmla="*/ 10 h 33"/>
                <a:gd name="T28" fmla="*/ 12 w 53"/>
                <a:gd name="T29" fmla="*/ 7 h 33"/>
                <a:gd name="T30" fmla="*/ 26 w 53"/>
                <a:gd name="T31" fmla="*/ 3 h 33"/>
                <a:gd name="T32" fmla="*/ 30 w 53"/>
                <a:gd name="T3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3" h="33">
                  <a:moveTo>
                    <a:pt x="30" y="0"/>
                  </a:moveTo>
                  <a:lnTo>
                    <a:pt x="35" y="3"/>
                  </a:lnTo>
                  <a:lnTo>
                    <a:pt x="37" y="5"/>
                  </a:lnTo>
                  <a:lnTo>
                    <a:pt x="42" y="7"/>
                  </a:lnTo>
                  <a:lnTo>
                    <a:pt x="44" y="10"/>
                  </a:lnTo>
                  <a:lnTo>
                    <a:pt x="49" y="10"/>
                  </a:lnTo>
                  <a:lnTo>
                    <a:pt x="53" y="10"/>
                  </a:lnTo>
                  <a:lnTo>
                    <a:pt x="0" y="33"/>
                  </a:lnTo>
                  <a:lnTo>
                    <a:pt x="3" y="28"/>
                  </a:lnTo>
                  <a:lnTo>
                    <a:pt x="5" y="26"/>
                  </a:lnTo>
                  <a:lnTo>
                    <a:pt x="5" y="21"/>
                  </a:lnTo>
                  <a:lnTo>
                    <a:pt x="5" y="19"/>
                  </a:lnTo>
                  <a:lnTo>
                    <a:pt x="7" y="14"/>
                  </a:lnTo>
                  <a:lnTo>
                    <a:pt x="7" y="10"/>
                  </a:lnTo>
                  <a:lnTo>
                    <a:pt x="12" y="7"/>
                  </a:lnTo>
                  <a:lnTo>
                    <a:pt x="26" y="3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4"/>
            <p:cNvSpPr>
              <a:spLocks/>
            </p:cNvSpPr>
            <p:nvPr/>
          </p:nvSpPr>
          <p:spPr bwMode="auto">
            <a:xfrm>
              <a:off x="8850313" y="2341563"/>
              <a:ext cx="377825" cy="569913"/>
            </a:xfrm>
            <a:custGeom>
              <a:avLst/>
              <a:gdLst>
                <a:gd name="T0" fmla="*/ 95 w 238"/>
                <a:gd name="T1" fmla="*/ 2 h 359"/>
                <a:gd name="T2" fmla="*/ 120 w 238"/>
                <a:gd name="T3" fmla="*/ 28 h 359"/>
                <a:gd name="T4" fmla="*/ 118 w 238"/>
                <a:gd name="T5" fmla="*/ 65 h 359"/>
                <a:gd name="T6" fmla="*/ 106 w 238"/>
                <a:gd name="T7" fmla="*/ 83 h 359"/>
                <a:gd name="T8" fmla="*/ 229 w 238"/>
                <a:gd name="T9" fmla="*/ 301 h 359"/>
                <a:gd name="T10" fmla="*/ 231 w 238"/>
                <a:gd name="T11" fmla="*/ 303 h 359"/>
                <a:gd name="T12" fmla="*/ 231 w 238"/>
                <a:gd name="T13" fmla="*/ 306 h 359"/>
                <a:gd name="T14" fmla="*/ 238 w 238"/>
                <a:gd name="T15" fmla="*/ 313 h 359"/>
                <a:gd name="T16" fmla="*/ 229 w 238"/>
                <a:gd name="T17" fmla="*/ 315 h 359"/>
                <a:gd name="T18" fmla="*/ 222 w 238"/>
                <a:gd name="T19" fmla="*/ 308 h 359"/>
                <a:gd name="T20" fmla="*/ 97 w 238"/>
                <a:gd name="T21" fmla="*/ 88 h 359"/>
                <a:gd name="T22" fmla="*/ 97 w 238"/>
                <a:gd name="T23" fmla="*/ 83 h 359"/>
                <a:gd name="T24" fmla="*/ 97 w 238"/>
                <a:gd name="T25" fmla="*/ 79 h 359"/>
                <a:gd name="T26" fmla="*/ 99 w 238"/>
                <a:gd name="T27" fmla="*/ 74 h 359"/>
                <a:gd name="T28" fmla="*/ 109 w 238"/>
                <a:gd name="T29" fmla="*/ 63 h 359"/>
                <a:gd name="T30" fmla="*/ 113 w 238"/>
                <a:gd name="T31" fmla="*/ 42 h 359"/>
                <a:gd name="T32" fmla="*/ 106 w 238"/>
                <a:gd name="T33" fmla="*/ 23 h 359"/>
                <a:gd name="T34" fmla="*/ 95 w 238"/>
                <a:gd name="T35" fmla="*/ 14 h 359"/>
                <a:gd name="T36" fmla="*/ 76 w 238"/>
                <a:gd name="T37" fmla="*/ 9 h 359"/>
                <a:gd name="T38" fmla="*/ 62 w 238"/>
                <a:gd name="T39" fmla="*/ 9 h 359"/>
                <a:gd name="T40" fmla="*/ 51 w 238"/>
                <a:gd name="T41" fmla="*/ 12 h 359"/>
                <a:gd name="T42" fmla="*/ 39 w 238"/>
                <a:gd name="T43" fmla="*/ 16 h 359"/>
                <a:gd name="T44" fmla="*/ 27 w 238"/>
                <a:gd name="T45" fmla="*/ 23 h 359"/>
                <a:gd name="T46" fmla="*/ 18 w 238"/>
                <a:gd name="T47" fmla="*/ 32 h 359"/>
                <a:gd name="T48" fmla="*/ 9 w 238"/>
                <a:gd name="T49" fmla="*/ 53 h 359"/>
                <a:gd name="T50" fmla="*/ 11 w 238"/>
                <a:gd name="T51" fmla="*/ 74 h 359"/>
                <a:gd name="T52" fmla="*/ 20 w 238"/>
                <a:gd name="T53" fmla="*/ 86 h 359"/>
                <a:gd name="T54" fmla="*/ 37 w 238"/>
                <a:gd name="T55" fmla="*/ 95 h 359"/>
                <a:gd name="T56" fmla="*/ 51 w 238"/>
                <a:gd name="T57" fmla="*/ 95 h 359"/>
                <a:gd name="T58" fmla="*/ 55 w 238"/>
                <a:gd name="T59" fmla="*/ 97 h 359"/>
                <a:gd name="T60" fmla="*/ 60 w 238"/>
                <a:gd name="T61" fmla="*/ 100 h 359"/>
                <a:gd name="T62" fmla="*/ 62 w 238"/>
                <a:gd name="T63" fmla="*/ 104 h 359"/>
                <a:gd name="T64" fmla="*/ 136 w 238"/>
                <a:gd name="T65" fmla="*/ 350 h 359"/>
                <a:gd name="T66" fmla="*/ 134 w 238"/>
                <a:gd name="T67" fmla="*/ 357 h 359"/>
                <a:gd name="T68" fmla="*/ 125 w 238"/>
                <a:gd name="T69" fmla="*/ 352 h 359"/>
                <a:gd name="T70" fmla="*/ 127 w 238"/>
                <a:gd name="T71" fmla="*/ 350 h 359"/>
                <a:gd name="T72" fmla="*/ 127 w 238"/>
                <a:gd name="T73" fmla="*/ 347 h 359"/>
                <a:gd name="T74" fmla="*/ 127 w 238"/>
                <a:gd name="T75" fmla="*/ 345 h 359"/>
                <a:gd name="T76" fmla="*/ 53 w 238"/>
                <a:gd name="T77" fmla="*/ 107 h 359"/>
                <a:gd name="T78" fmla="*/ 30 w 238"/>
                <a:gd name="T79" fmla="*/ 102 h 359"/>
                <a:gd name="T80" fmla="*/ 2 w 238"/>
                <a:gd name="T81" fmla="*/ 76 h 359"/>
                <a:gd name="T82" fmla="*/ 9 w 238"/>
                <a:gd name="T83" fmla="*/ 32 h 359"/>
                <a:gd name="T84" fmla="*/ 30 w 238"/>
                <a:gd name="T85" fmla="*/ 12 h 359"/>
                <a:gd name="T86" fmla="*/ 37 w 238"/>
                <a:gd name="T87" fmla="*/ 7 h 359"/>
                <a:gd name="T88" fmla="*/ 46 w 238"/>
                <a:gd name="T89" fmla="*/ 5 h 359"/>
                <a:gd name="T90" fmla="*/ 55 w 238"/>
                <a:gd name="T91" fmla="*/ 2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38" h="359">
                  <a:moveTo>
                    <a:pt x="74" y="0"/>
                  </a:moveTo>
                  <a:lnTo>
                    <a:pt x="95" y="2"/>
                  </a:lnTo>
                  <a:lnTo>
                    <a:pt x="109" y="12"/>
                  </a:lnTo>
                  <a:lnTo>
                    <a:pt x="120" y="28"/>
                  </a:lnTo>
                  <a:lnTo>
                    <a:pt x="122" y="46"/>
                  </a:lnTo>
                  <a:lnTo>
                    <a:pt x="118" y="65"/>
                  </a:lnTo>
                  <a:lnTo>
                    <a:pt x="106" y="81"/>
                  </a:lnTo>
                  <a:lnTo>
                    <a:pt x="106" y="83"/>
                  </a:lnTo>
                  <a:lnTo>
                    <a:pt x="106" y="86"/>
                  </a:lnTo>
                  <a:lnTo>
                    <a:pt x="229" y="301"/>
                  </a:lnTo>
                  <a:lnTo>
                    <a:pt x="229" y="303"/>
                  </a:lnTo>
                  <a:lnTo>
                    <a:pt x="231" y="303"/>
                  </a:lnTo>
                  <a:lnTo>
                    <a:pt x="231" y="306"/>
                  </a:lnTo>
                  <a:lnTo>
                    <a:pt x="231" y="306"/>
                  </a:lnTo>
                  <a:lnTo>
                    <a:pt x="234" y="303"/>
                  </a:lnTo>
                  <a:lnTo>
                    <a:pt x="238" y="313"/>
                  </a:lnTo>
                  <a:lnTo>
                    <a:pt x="234" y="315"/>
                  </a:lnTo>
                  <a:lnTo>
                    <a:pt x="229" y="315"/>
                  </a:lnTo>
                  <a:lnTo>
                    <a:pt x="224" y="313"/>
                  </a:lnTo>
                  <a:lnTo>
                    <a:pt x="222" y="308"/>
                  </a:lnTo>
                  <a:lnTo>
                    <a:pt x="97" y="88"/>
                  </a:lnTo>
                  <a:lnTo>
                    <a:pt x="97" y="88"/>
                  </a:lnTo>
                  <a:lnTo>
                    <a:pt x="97" y="86"/>
                  </a:lnTo>
                  <a:lnTo>
                    <a:pt x="97" y="83"/>
                  </a:lnTo>
                  <a:lnTo>
                    <a:pt x="97" y="81"/>
                  </a:lnTo>
                  <a:lnTo>
                    <a:pt x="97" y="79"/>
                  </a:lnTo>
                  <a:lnTo>
                    <a:pt x="99" y="76"/>
                  </a:lnTo>
                  <a:lnTo>
                    <a:pt x="99" y="74"/>
                  </a:lnTo>
                  <a:lnTo>
                    <a:pt x="104" y="69"/>
                  </a:lnTo>
                  <a:lnTo>
                    <a:pt x="109" y="63"/>
                  </a:lnTo>
                  <a:lnTo>
                    <a:pt x="113" y="51"/>
                  </a:lnTo>
                  <a:lnTo>
                    <a:pt x="113" y="42"/>
                  </a:lnTo>
                  <a:lnTo>
                    <a:pt x="111" y="30"/>
                  </a:lnTo>
                  <a:lnTo>
                    <a:pt x="106" y="23"/>
                  </a:lnTo>
                  <a:lnTo>
                    <a:pt x="102" y="19"/>
                  </a:lnTo>
                  <a:lnTo>
                    <a:pt x="95" y="14"/>
                  </a:lnTo>
                  <a:lnTo>
                    <a:pt x="85" y="9"/>
                  </a:lnTo>
                  <a:lnTo>
                    <a:pt x="76" y="9"/>
                  </a:lnTo>
                  <a:lnTo>
                    <a:pt x="67" y="9"/>
                  </a:lnTo>
                  <a:lnTo>
                    <a:pt x="62" y="9"/>
                  </a:lnTo>
                  <a:lnTo>
                    <a:pt x="58" y="9"/>
                  </a:lnTo>
                  <a:lnTo>
                    <a:pt x="51" y="12"/>
                  </a:lnTo>
                  <a:lnTo>
                    <a:pt x="44" y="14"/>
                  </a:lnTo>
                  <a:lnTo>
                    <a:pt x="39" y="16"/>
                  </a:lnTo>
                  <a:lnTo>
                    <a:pt x="32" y="21"/>
                  </a:lnTo>
                  <a:lnTo>
                    <a:pt x="27" y="23"/>
                  </a:lnTo>
                  <a:lnTo>
                    <a:pt x="25" y="25"/>
                  </a:lnTo>
                  <a:lnTo>
                    <a:pt x="18" y="32"/>
                  </a:lnTo>
                  <a:lnTo>
                    <a:pt x="14" y="42"/>
                  </a:lnTo>
                  <a:lnTo>
                    <a:pt x="9" y="53"/>
                  </a:lnTo>
                  <a:lnTo>
                    <a:pt x="9" y="63"/>
                  </a:lnTo>
                  <a:lnTo>
                    <a:pt x="11" y="74"/>
                  </a:lnTo>
                  <a:lnTo>
                    <a:pt x="16" y="81"/>
                  </a:lnTo>
                  <a:lnTo>
                    <a:pt x="20" y="86"/>
                  </a:lnTo>
                  <a:lnTo>
                    <a:pt x="27" y="90"/>
                  </a:lnTo>
                  <a:lnTo>
                    <a:pt x="37" y="95"/>
                  </a:lnTo>
                  <a:lnTo>
                    <a:pt x="44" y="95"/>
                  </a:lnTo>
                  <a:lnTo>
                    <a:pt x="51" y="95"/>
                  </a:lnTo>
                  <a:lnTo>
                    <a:pt x="53" y="95"/>
                  </a:lnTo>
                  <a:lnTo>
                    <a:pt x="55" y="97"/>
                  </a:lnTo>
                  <a:lnTo>
                    <a:pt x="58" y="97"/>
                  </a:lnTo>
                  <a:lnTo>
                    <a:pt x="60" y="100"/>
                  </a:lnTo>
                  <a:lnTo>
                    <a:pt x="62" y="102"/>
                  </a:lnTo>
                  <a:lnTo>
                    <a:pt x="62" y="104"/>
                  </a:lnTo>
                  <a:lnTo>
                    <a:pt x="136" y="343"/>
                  </a:lnTo>
                  <a:lnTo>
                    <a:pt x="136" y="350"/>
                  </a:lnTo>
                  <a:lnTo>
                    <a:pt x="136" y="354"/>
                  </a:lnTo>
                  <a:lnTo>
                    <a:pt x="134" y="357"/>
                  </a:lnTo>
                  <a:lnTo>
                    <a:pt x="129" y="359"/>
                  </a:lnTo>
                  <a:lnTo>
                    <a:pt x="125" y="352"/>
                  </a:lnTo>
                  <a:lnTo>
                    <a:pt x="127" y="350"/>
                  </a:lnTo>
                  <a:lnTo>
                    <a:pt x="127" y="350"/>
                  </a:lnTo>
                  <a:lnTo>
                    <a:pt x="129" y="350"/>
                  </a:lnTo>
                  <a:lnTo>
                    <a:pt x="127" y="347"/>
                  </a:lnTo>
                  <a:lnTo>
                    <a:pt x="127" y="347"/>
                  </a:lnTo>
                  <a:lnTo>
                    <a:pt x="127" y="345"/>
                  </a:lnTo>
                  <a:lnTo>
                    <a:pt x="53" y="109"/>
                  </a:lnTo>
                  <a:lnTo>
                    <a:pt x="53" y="107"/>
                  </a:lnTo>
                  <a:lnTo>
                    <a:pt x="51" y="104"/>
                  </a:lnTo>
                  <a:lnTo>
                    <a:pt x="30" y="102"/>
                  </a:lnTo>
                  <a:lnTo>
                    <a:pt x="14" y="93"/>
                  </a:lnTo>
                  <a:lnTo>
                    <a:pt x="2" y="76"/>
                  </a:lnTo>
                  <a:lnTo>
                    <a:pt x="0" y="53"/>
                  </a:lnTo>
                  <a:lnTo>
                    <a:pt x="9" y="32"/>
                  </a:lnTo>
                  <a:lnTo>
                    <a:pt x="27" y="14"/>
                  </a:lnTo>
                  <a:lnTo>
                    <a:pt x="30" y="12"/>
                  </a:lnTo>
                  <a:lnTo>
                    <a:pt x="32" y="9"/>
                  </a:lnTo>
                  <a:lnTo>
                    <a:pt x="37" y="7"/>
                  </a:lnTo>
                  <a:lnTo>
                    <a:pt x="41" y="5"/>
                  </a:lnTo>
                  <a:lnTo>
                    <a:pt x="46" y="5"/>
                  </a:lnTo>
                  <a:lnTo>
                    <a:pt x="51" y="2"/>
                  </a:lnTo>
                  <a:lnTo>
                    <a:pt x="55" y="2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5"/>
            <p:cNvSpPr>
              <a:spLocks/>
            </p:cNvSpPr>
            <p:nvPr/>
          </p:nvSpPr>
          <p:spPr bwMode="auto">
            <a:xfrm>
              <a:off x="9210675" y="2735263"/>
              <a:ext cx="176213" cy="103188"/>
            </a:xfrm>
            <a:custGeom>
              <a:avLst/>
              <a:gdLst>
                <a:gd name="T0" fmla="*/ 99 w 111"/>
                <a:gd name="T1" fmla="*/ 0 h 65"/>
                <a:gd name="T2" fmla="*/ 104 w 111"/>
                <a:gd name="T3" fmla="*/ 2 h 65"/>
                <a:gd name="T4" fmla="*/ 109 w 111"/>
                <a:gd name="T5" fmla="*/ 7 h 65"/>
                <a:gd name="T6" fmla="*/ 111 w 111"/>
                <a:gd name="T7" fmla="*/ 11 h 65"/>
                <a:gd name="T8" fmla="*/ 111 w 111"/>
                <a:gd name="T9" fmla="*/ 16 h 65"/>
                <a:gd name="T10" fmla="*/ 109 w 111"/>
                <a:gd name="T11" fmla="*/ 23 h 65"/>
                <a:gd name="T12" fmla="*/ 11 w 111"/>
                <a:gd name="T13" fmla="*/ 65 h 65"/>
                <a:gd name="T14" fmla="*/ 7 w 111"/>
                <a:gd name="T15" fmla="*/ 62 h 65"/>
                <a:gd name="T16" fmla="*/ 2 w 111"/>
                <a:gd name="T17" fmla="*/ 58 h 65"/>
                <a:gd name="T18" fmla="*/ 0 w 111"/>
                <a:gd name="T19" fmla="*/ 53 h 65"/>
                <a:gd name="T20" fmla="*/ 0 w 111"/>
                <a:gd name="T21" fmla="*/ 48 h 65"/>
                <a:gd name="T22" fmla="*/ 0 w 111"/>
                <a:gd name="T23" fmla="*/ 41 h 65"/>
                <a:gd name="T24" fmla="*/ 99 w 111"/>
                <a:gd name="T25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" h="65">
                  <a:moveTo>
                    <a:pt x="99" y="0"/>
                  </a:moveTo>
                  <a:lnTo>
                    <a:pt x="104" y="2"/>
                  </a:lnTo>
                  <a:lnTo>
                    <a:pt x="109" y="7"/>
                  </a:lnTo>
                  <a:lnTo>
                    <a:pt x="111" y="11"/>
                  </a:lnTo>
                  <a:lnTo>
                    <a:pt x="111" y="16"/>
                  </a:lnTo>
                  <a:lnTo>
                    <a:pt x="109" y="23"/>
                  </a:lnTo>
                  <a:lnTo>
                    <a:pt x="11" y="65"/>
                  </a:lnTo>
                  <a:lnTo>
                    <a:pt x="7" y="62"/>
                  </a:lnTo>
                  <a:lnTo>
                    <a:pt x="2" y="58"/>
                  </a:lnTo>
                  <a:lnTo>
                    <a:pt x="0" y="53"/>
                  </a:lnTo>
                  <a:lnTo>
                    <a:pt x="0" y="48"/>
                  </a:lnTo>
                  <a:lnTo>
                    <a:pt x="0" y="41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6"/>
            <p:cNvSpPr>
              <a:spLocks/>
            </p:cNvSpPr>
            <p:nvPr/>
          </p:nvSpPr>
          <p:spPr bwMode="auto">
            <a:xfrm>
              <a:off x="8878888" y="2878138"/>
              <a:ext cx="176213" cy="103188"/>
            </a:xfrm>
            <a:custGeom>
              <a:avLst/>
              <a:gdLst>
                <a:gd name="T0" fmla="*/ 100 w 111"/>
                <a:gd name="T1" fmla="*/ 0 h 65"/>
                <a:gd name="T2" fmla="*/ 104 w 111"/>
                <a:gd name="T3" fmla="*/ 2 h 65"/>
                <a:gd name="T4" fmla="*/ 109 w 111"/>
                <a:gd name="T5" fmla="*/ 7 h 65"/>
                <a:gd name="T6" fmla="*/ 111 w 111"/>
                <a:gd name="T7" fmla="*/ 12 h 65"/>
                <a:gd name="T8" fmla="*/ 111 w 111"/>
                <a:gd name="T9" fmla="*/ 16 h 65"/>
                <a:gd name="T10" fmla="*/ 109 w 111"/>
                <a:gd name="T11" fmla="*/ 23 h 65"/>
                <a:gd name="T12" fmla="*/ 12 w 111"/>
                <a:gd name="T13" fmla="*/ 65 h 65"/>
                <a:gd name="T14" fmla="*/ 7 w 111"/>
                <a:gd name="T15" fmla="*/ 63 h 65"/>
                <a:gd name="T16" fmla="*/ 2 w 111"/>
                <a:gd name="T17" fmla="*/ 58 h 65"/>
                <a:gd name="T18" fmla="*/ 0 w 111"/>
                <a:gd name="T19" fmla="*/ 53 h 65"/>
                <a:gd name="T20" fmla="*/ 0 w 111"/>
                <a:gd name="T21" fmla="*/ 46 h 65"/>
                <a:gd name="T22" fmla="*/ 2 w 111"/>
                <a:gd name="T23" fmla="*/ 42 h 65"/>
                <a:gd name="T24" fmla="*/ 100 w 111"/>
                <a:gd name="T25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" h="65">
                  <a:moveTo>
                    <a:pt x="100" y="0"/>
                  </a:moveTo>
                  <a:lnTo>
                    <a:pt x="104" y="2"/>
                  </a:lnTo>
                  <a:lnTo>
                    <a:pt x="109" y="7"/>
                  </a:lnTo>
                  <a:lnTo>
                    <a:pt x="111" y="12"/>
                  </a:lnTo>
                  <a:lnTo>
                    <a:pt x="111" y="16"/>
                  </a:lnTo>
                  <a:lnTo>
                    <a:pt x="109" y="23"/>
                  </a:lnTo>
                  <a:lnTo>
                    <a:pt x="12" y="65"/>
                  </a:lnTo>
                  <a:lnTo>
                    <a:pt x="7" y="63"/>
                  </a:lnTo>
                  <a:lnTo>
                    <a:pt x="2" y="58"/>
                  </a:lnTo>
                  <a:lnTo>
                    <a:pt x="0" y="53"/>
                  </a:lnTo>
                  <a:lnTo>
                    <a:pt x="0" y="46"/>
                  </a:lnTo>
                  <a:lnTo>
                    <a:pt x="2" y="42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3"/>
            <p:cNvSpPr>
              <a:spLocks/>
            </p:cNvSpPr>
            <p:nvPr/>
          </p:nvSpPr>
          <p:spPr bwMode="auto">
            <a:xfrm>
              <a:off x="8915400" y="3816350"/>
              <a:ext cx="1873250" cy="830263"/>
            </a:xfrm>
            <a:custGeom>
              <a:avLst/>
              <a:gdLst>
                <a:gd name="T0" fmla="*/ 1177 w 1180"/>
                <a:gd name="T1" fmla="*/ 0 h 523"/>
                <a:gd name="T2" fmla="*/ 1180 w 1180"/>
                <a:gd name="T3" fmla="*/ 9 h 523"/>
                <a:gd name="T4" fmla="*/ 5 w 1180"/>
                <a:gd name="T5" fmla="*/ 523 h 523"/>
                <a:gd name="T6" fmla="*/ 0 w 1180"/>
                <a:gd name="T7" fmla="*/ 514 h 523"/>
                <a:gd name="T8" fmla="*/ 1177 w 1180"/>
                <a:gd name="T9" fmla="*/ 0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0" h="523">
                  <a:moveTo>
                    <a:pt x="1177" y="0"/>
                  </a:moveTo>
                  <a:lnTo>
                    <a:pt x="1180" y="9"/>
                  </a:lnTo>
                  <a:lnTo>
                    <a:pt x="5" y="523"/>
                  </a:lnTo>
                  <a:lnTo>
                    <a:pt x="0" y="514"/>
                  </a:lnTo>
                  <a:lnTo>
                    <a:pt x="1177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24"/>
            <p:cNvSpPr>
              <a:spLocks/>
            </p:cNvSpPr>
            <p:nvPr/>
          </p:nvSpPr>
          <p:spPr bwMode="auto">
            <a:xfrm>
              <a:off x="8985250" y="3984625"/>
              <a:ext cx="1873250" cy="831850"/>
            </a:xfrm>
            <a:custGeom>
              <a:avLst/>
              <a:gdLst>
                <a:gd name="T0" fmla="*/ 1177 w 1180"/>
                <a:gd name="T1" fmla="*/ 0 h 524"/>
                <a:gd name="T2" fmla="*/ 1180 w 1180"/>
                <a:gd name="T3" fmla="*/ 9 h 524"/>
                <a:gd name="T4" fmla="*/ 5 w 1180"/>
                <a:gd name="T5" fmla="*/ 524 h 524"/>
                <a:gd name="T6" fmla="*/ 0 w 1180"/>
                <a:gd name="T7" fmla="*/ 514 h 524"/>
                <a:gd name="T8" fmla="*/ 1177 w 1180"/>
                <a:gd name="T9" fmla="*/ 0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0" h="524">
                  <a:moveTo>
                    <a:pt x="1177" y="0"/>
                  </a:moveTo>
                  <a:lnTo>
                    <a:pt x="1180" y="9"/>
                  </a:lnTo>
                  <a:lnTo>
                    <a:pt x="5" y="524"/>
                  </a:lnTo>
                  <a:lnTo>
                    <a:pt x="0" y="514"/>
                  </a:lnTo>
                  <a:lnTo>
                    <a:pt x="1177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25"/>
            <p:cNvSpPr>
              <a:spLocks/>
            </p:cNvSpPr>
            <p:nvPr/>
          </p:nvSpPr>
          <p:spPr bwMode="auto">
            <a:xfrm>
              <a:off x="9059863" y="4165600"/>
              <a:ext cx="1871663" cy="827088"/>
            </a:xfrm>
            <a:custGeom>
              <a:avLst/>
              <a:gdLst>
                <a:gd name="T0" fmla="*/ 1174 w 1179"/>
                <a:gd name="T1" fmla="*/ 0 h 521"/>
                <a:gd name="T2" fmla="*/ 1179 w 1179"/>
                <a:gd name="T3" fmla="*/ 7 h 521"/>
                <a:gd name="T4" fmla="*/ 4 w 1179"/>
                <a:gd name="T5" fmla="*/ 521 h 521"/>
                <a:gd name="T6" fmla="*/ 0 w 1179"/>
                <a:gd name="T7" fmla="*/ 512 h 521"/>
                <a:gd name="T8" fmla="*/ 1174 w 1179"/>
                <a:gd name="T9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9" h="521">
                  <a:moveTo>
                    <a:pt x="1174" y="0"/>
                  </a:moveTo>
                  <a:lnTo>
                    <a:pt x="1179" y="7"/>
                  </a:lnTo>
                  <a:lnTo>
                    <a:pt x="4" y="521"/>
                  </a:lnTo>
                  <a:lnTo>
                    <a:pt x="0" y="512"/>
                  </a:lnTo>
                  <a:lnTo>
                    <a:pt x="1174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6"/>
            <p:cNvSpPr>
              <a:spLocks/>
            </p:cNvSpPr>
            <p:nvPr/>
          </p:nvSpPr>
          <p:spPr bwMode="auto">
            <a:xfrm>
              <a:off x="9132888" y="4341813"/>
              <a:ext cx="1871663" cy="827088"/>
            </a:xfrm>
            <a:custGeom>
              <a:avLst/>
              <a:gdLst>
                <a:gd name="T0" fmla="*/ 1175 w 1179"/>
                <a:gd name="T1" fmla="*/ 0 h 521"/>
                <a:gd name="T2" fmla="*/ 1179 w 1179"/>
                <a:gd name="T3" fmla="*/ 7 h 521"/>
                <a:gd name="T4" fmla="*/ 2 w 1179"/>
                <a:gd name="T5" fmla="*/ 521 h 521"/>
                <a:gd name="T6" fmla="*/ 0 w 1179"/>
                <a:gd name="T7" fmla="*/ 512 h 521"/>
                <a:gd name="T8" fmla="*/ 1175 w 1179"/>
                <a:gd name="T9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9" h="521">
                  <a:moveTo>
                    <a:pt x="1175" y="0"/>
                  </a:moveTo>
                  <a:lnTo>
                    <a:pt x="1179" y="7"/>
                  </a:lnTo>
                  <a:lnTo>
                    <a:pt x="2" y="521"/>
                  </a:lnTo>
                  <a:lnTo>
                    <a:pt x="0" y="512"/>
                  </a:lnTo>
                  <a:lnTo>
                    <a:pt x="117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27"/>
            <p:cNvSpPr>
              <a:spLocks/>
            </p:cNvSpPr>
            <p:nvPr/>
          </p:nvSpPr>
          <p:spPr bwMode="auto">
            <a:xfrm>
              <a:off x="9202738" y="4506913"/>
              <a:ext cx="1871663" cy="830263"/>
            </a:xfrm>
            <a:custGeom>
              <a:avLst/>
              <a:gdLst>
                <a:gd name="T0" fmla="*/ 1175 w 1179"/>
                <a:gd name="T1" fmla="*/ 0 h 523"/>
                <a:gd name="T2" fmla="*/ 1179 w 1179"/>
                <a:gd name="T3" fmla="*/ 9 h 523"/>
                <a:gd name="T4" fmla="*/ 2 w 1179"/>
                <a:gd name="T5" fmla="*/ 523 h 523"/>
                <a:gd name="T6" fmla="*/ 0 w 1179"/>
                <a:gd name="T7" fmla="*/ 514 h 523"/>
                <a:gd name="T8" fmla="*/ 1175 w 1179"/>
                <a:gd name="T9" fmla="*/ 0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9" h="523">
                  <a:moveTo>
                    <a:pt x="1175" y="0"/>
                  </a:moveTo>
                  <a:lnTo>
                    <a:pt x="1179" y="9"/>
                  </a:lnTo>
                  <a:lnTo>
                    <a:pt x="2" y="523"/>
                  </a:lnTo>
                  <a:lnTo>
                    <a:pt x="0" y="514"/>
                  </a:lnTo>
                  <a:lnTo>
                    <a:pt x="117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8"/>
            <p:cNvSpPr>
              <a:spLocks/>
            </p:cNvSpPr>
            <p:nvPr/>
          </p:nvSpPr>
          <p:spPr bwMode="auto">
            <a:xfrm>
              <a:off x="9272588" y="4683125"/>
              <a:ext cx="1871663" cy="827088"/>
            </a:xfrm>
            <a:custGeom>
              <a:avLst/>
              <a:gdLst>
                <a:gd name="T0" fmla="*/ 1177 w 1179"/>
                <a:gd name="T1" fmla="*/ 0 h 521"/>
                <a:gd name="T2" fmla="*/ 1179 w 1179"/>
                <a:gd name="T3" fmla="*/ 10 h 521"/>
                <a:gd name="T4" fmla="*/ 5 w 1179"/>
                <a:gd name="T5" fmla="*/ 521 h 521"/>
                <a:gd name="T6" fmla="*/ 0 w 1179"/>
                <a:gd name="T7" fmla="*/ 514 h 521"/>
                <a:gd name="T8" fmla="*/ 1177 w 1179"/>
                <a:gd name="T9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9" h="521">
                  <a:moveTo>
                    <a:pt x="1177" y="0"/>
                  </a:moveTo>
                  <a:lnTo>
                    <a:pt x="1179" y="10"/>
                  </a:lnTo>
                  <a:lnTo>
                    <a:pt x="5" y="521"/>
                  </a:lnTo>
                  <a:lnTo>
                    <a:pt x="0" y="514"/>
                  </a:lnTo>
                  <a:lnTo>
                    <a:pt x="1177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9"/>
            <p:cNvSpPr>
              <a:spLocks/>
            </p:cNvSpPr>
            <p:nvPr/>
          </p:nvSpPr>
          <p:spPr bwMode="auto">
            <a:xfrm>
              <a:off x="9345613" y="4859338"/>
              <a:ext cx="1873250" cy="831850"/>
            </a:xfrm>
            <a:custGeom>
              <a:avLst/>
              <a:gdLst>
                <a:gd name="T0" fmla="*/ 1175 w 1180"/>
                <a:gd name="T1" fmla="*/ 0 h 524"/>
                <a:gd name="T2" fmla="*/ 1180 w 1180"/>
                <a:gd name="T3" fmla="*/ 10 h 524"/>
                <a:gd name="T4" fmla="*/ 5 w 1180"/>
                <a:gd name="T5" fmla="*/ 524 h 524"/>
                <a:gd name="T6" fmla="*/ 0 w 1180"/>
                <a:gd name="T7" fmla="*/ 515 h 524"/>
                <a:gd name="T8" fmla="*/ 1175 w 1180"/>
                <a:gd name="T9" fmla="*/ 0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0" h="524">
                  <a:moveTo>
                    <a:pt x="1175" y="0"/>
                  </a:moveTo>
                  <a:lnTo>
                    <a:pt x="1180" y="10"/>
                  </a:lnTo>
                  <a:lnTo>
                    <a:pt x="5" y="524"/>
                  </a:lnTo>
                  <a:lnTo>
                    <a:pt x="0" y="515"/>
                  </a:lnTo>
                  <a:lnTo>
                    <a:pt x="117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0"/>
            <p:cNvSpPr>
              <a:spLocks/>
            </p:cNvSpPr>
            <p:nvPr/>
          </p:nvSpPr>
          <p:spPr bwMode="auto">
            <a:xfrm>
              <a:off x="9415463" y="5032375"/>
              <a:ext cx="1873250" cy="827088"/>
            </a:xfrm>
            <a:custGeom>
              <a:avLst/>
              <a:gdLst>
                <a:gd name="T0" fmla="*/ 1175 w 1180"/>
                <a:gd name="T1" fmla="*/ 0 h 521"/>
                <a:gd name="T2" fmla="*/ 1180 w 1180"/>
                <a:gd name="T3" fmla="*/ 7 h 521"/>
                <a:gd name="T4" fmla="*/ 5 w 1180"/>
                <a:gd name="T5" fmla="*/ 521 h 521"/>
                <a:gd name="T6" fmla="*/ 0 w 1180"/>
                <a:gd name="T7" fmla="*/ 512 h 521"/>
                <a:gd name="T8" fmla="*/ 1175 w 1180"/>
                <a:gd name="T9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0" h="521">
                  <a:moveTo>
                    <a:pt x="1175" y="0"/>
                  </a:moveTo>
                  <a:lnTo>
                    <a:pt x="1180" y="7"/>
                  </a:lnTo>
                  <a:lnTo>
                    <a:pt x="5" y="521"/>
                  </a:lnTo>
                  <a:lnTo>
                    <a:pt x="0" y="512"/>
                  </a:lnTo>
                  <a:lnTo>
                    <a:pt x="117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71" name="Group 270"/>
            <p:cNvGrpSpPr/>
            <p:nvPr/>
          </p:nvGrpSpPr>
          <p:grpSpPr>
            <a:xfrm>
              <a:off x="8761412" y="4648200"/>
              <a:ext cx="1511301" cy="1044575"/>
              <a:chOff x="9794875" y="2455863"/>
              <a:chExt cx="1511301" cy="1044575"/>
            </a:xfrm>
          </p:grpSpPr>
          <p:sp>
            <p:nvSpPr>
              <p:cNvPr id="112" name="Freeform 54"/>
              <p:cNvSpPr>
                <a:spLocks/>
              </p:cNvSpPr>
              <p:nvPr/>
            </p:nvSpPr>
            <p:spPr bwMode="auto">
              <a:xfrm>
                <a:off x="11171238" y="3375025"/>
                <a:ext cx="134938" cy="125413"/>
              </a:xfrm>
              <a:custGeom>
                <a:avLst/>
                <a:gdLst>
                  <a:gd name="T0" fmla="*/ 30 w 85"/>
                  <a:gd name="T1" fmla="*/ 0 h 79"/>
                  <a:gd name="T2" fmla="*/ 37 w 85"/>
                  <a:gd name="T3" fmla="*/ 0 h 79"/>
                  <a:gd name="T4" fmla="*/ 41 w 85"/>
                  <a:gd name="T5" fmla="*/ 2 h 79"/>
                  <a:gd name="T6" fmla="*/ 76 w 85"/>
                  <a:gd name="T7" fmla="*/ 25 h 79"/>
                  <a:gd name="T8" fmla="*/ 81 w 85"/>
                  <a:gd name="T9" fmla="*/ 30 h 79"/>
                  <a:gd name="T10" fmla="*/ 83 w 85"/>
                  <a:gd name="T11" fmla="*/ 37 h 79"/>
                  <a:gd name="T12" fmla="*/ 85 w 85"/>
                  <a:gd name="T13" fmla="*/ 41 h 79"/>
                  <a:gd name="T14" fmla="*/ 83 w 85"/>
                  <a:gd name="T15" fmla="*/ 46 h 79"/>
                  <a:gd name="T16" fmla="*/ 62 w 85"/>
                  <a:gd name="T17" fmla="*/ 76 h 79"/>
                  <a:gd name="T18" fmla="*/ 60 w 85"/>
                  <a:gd name="T19" fmla="*/ 79 h 79"/>
                  <a:gd name="T20" fmla="*/ 53 w 85"/>
                  <a:gd name="T21" fmla="*/ 79 h 79"/>
                  <a:gd name="T22" fmla="*/ 48 w 85"/>
                  <a:gd name="T23" fmla="*/ 79 h 79"/>
                  <a:gd name="T24" fmla="*/ 41 w 85"/>
                  <a:gd name="T25" fmla="*/ 76 h 79"/>
                  <a:gd name="T26" fmla="*/ 9 w 85"/>
                  <a:gd name="T27" fmla="*/ 53 h 79"/>
                  <a:gd name="T28" fmla="*/ 4 w 85"/>
                  <a:gd name="T29" fmla="*/ 48 h 79"/>
                  <a:gd name="T30" fmla="*/ 0 w 85"/>
                  <a:gd name="T31" fmla="*/ 44 h 79"/>
                  <a:gd name="T32" fmla="*/ 0 w 85"/>
                  <a:gd name="T33" fmla="*/ 37 h 79"/>
                  <a:gd name="T34" fmla="*/ 2 w 85"/>
                  <a:gd name="T35" fmla="*/ 32 h 79"/>
                  <a:gd name="T36" fmla="*/ 20 w 85"/>
                  <a:gd name="T37" fmla="*/ 4 h 79"/>
                  <a:gd name="T38" fmla="*/ 25 w 85"/>
                  <a:gd name="T39" fmla="*/ 0 h 79"/>
                  <a:gd name="T40" fmla="*/ 30 w 85"/>
                  <a:gd name="T41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5" h="79">
                    <a:moveTo>
                      <a:pt x="30" y="0"/>
                    </a:moveTo>
                    <a:lnTo>
                      <a:pt x="37" y="0"/>
                    </a:lnTo>
                    <a:lnTo>
                      <a:pt x="41" y="2"/>
                    </a:lnTo>
                    <a:lnTo>
                      <a:pt x="76" y="25"/>
                    </a:lnTo>
                    <a:lnTo>
                      <a:pt x="81" y="30"/>
                    </a:lnTo>
                    <a:lnTo>
                      <a:pt x="83" y="37"/>
                    </a:lnTo>
                    <a:lnTo>
                      <a:pt x="85" y="41"/>
                    </a:lnTo>
                    <a:lnTo>
                      <a:pt x="83" y="46"/>
                    </a:lnTo>
                    <a:lnTo>
                      <a:pt x="62" y="76"/>
                    </a:lnTo>
                    <a:lnTo>
                      <a:pt x="60" y="79"/>
                    </a:lnTo>
                    <a:lnTo>
                      <a:pt x="53" y="79"/>
                    </a:lnTo>
                    <a:lnTo>
                      <a:pt x="48" y="79"/>
                    </a:lnTo>
                    <a:lnTo>
                      <a:pt x="41" y="76"/>
                    </a:lnTo>
                    <a:lnTo>
                      <a:pt x="9" y="53"/>
                    </a:lnTo>
                    <a:lnTo>
                      <a:pt x="4" y="48"/>
                    </a:lnTo>
                    <a:lnTo>
                      <a:pt x="0" y="44"/>
                    </a:lnTo>
                    <a:lnTo>
                      <a:pt x="0" y="37"/>
                    </a:lnTo>
                    <a:lnTo>
                      <a:pt x="2" y="32"/>
                    </a:lnTo>
                    <a:lnTo>
                      <a:pt x="20" y="4"/>
                    </a:lnTo>
                    <a:lnTo>
                      <a:pt x="25" y="0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Freeform 55"/>
              <p:cNvSpPr>
                <a:spLocks/>
              </p:cNvSpPr>
              <p:nvPr/>
            </p:nvSpPr>
            <p:spPr bwMode="auto">
              <a:xfrm>
                <a:off x="9867900" y="2503488"/>
                <a:ext cx="147638" cy="109538"/>
              </a:xfrm>
              <a:custGeom>
                <a:avLst/>
                <a:gdLst>
                  <a:gd name="T0" fmla="*/ 5 w 93"/>
                  <a:gd name="T1" fmla="*/ 0 h 69"/>
                  <a:gd name="T2" fmla="*/ 93 w 93"/>
                  <a:gd name="T3" fmla="*/ 51 h 69"/>
                  <a:gd name="T4" fmla="*/ 82 w 93"/>
                  <a:gd name="T5" fmla="*/ 69 h 69"/>
                  <a:gd name="T6" fmla="*/ 0 w 93"/>
                  <a:gd name="T7" fmla="*/ 5 h 69"/>
                  <a:gd name="T8" fmla="*/ 5 w 93"/>
                  <a:gd name="T9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" h="69">
                    <a:moveTo>
                      <a:pt x="5" y="0"/>
                    </a:moveTo>
                    <a:lnTo>
                      <a:pt x="93" y="51"/>
                    </a:lnTo>
                    <a:lnTo>
                      <a:pt x="82" y="69"/>
                    </a:lnTo>
                    <a:lnTo>
                      <a:pt x="0" y="5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7CDA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Freeform 56"/>
              <p:cNvSpPr>
                <a:spLocks/>
              </p:cNvSpPr>
              <p:nvPr/>
            </p:nvSpPr>
            <p:spPr bwMode="auto">
              <a:xfrm>
                <a:off x="9861550" y="2511425"/>
                <a:ext cx="136525" cy="123825"/>
              </a:xfrm>
              <a:custGeom>
                <a:avLst/>
                <a:gdLst>
                  <a:gd name="T0" fmla="*/ 4 w 86"/>
                  <a:gd name="T1" fmla="*/ 0 h 78"/>
                  <a:gd name="T2" fmla="*/ 86 w 86"/>
                  <a:gd name="T3" fmla="*/ 64 h 78"/>
                  <a:gd name="T4" fmla="*/ 72 w 86"/>
                  <a:gd name="T5" fmla="*/ 78 h 78"/>
                  <a:gd name="T6" fmla="*/ 0 w 86"/>
                  <a:gd name="T7" fmla="*/ 6 h 78"/>
                  <a:gd name="T8" fmla="*/ 4 w 86"/>
                  <a:gd name="T9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6" h="78">
                    <a:moveTo>
                      <a:pt x="4" y="0"/>
                    </a:moveTo>
                    <a:lnTo>
                      <a:pt x="86" y="64"/>
                    </a:lnTo>
                    <a:lnTo>
                      <a:pt x="72" y="78"/>
                    </a:lnTo>
                    <a:lnTo>
                      <a:pt x="0" y="6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5DECB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Freeform 57"/>
              <p:cNvSpPr>
                <a:spLocks/>
              </p:cNvSpPr>
              <p:nvPr/>
            </p:nvSpPr>
            <p:spPr bwMode="auto">
              <a:xfrm>
                <a:off x="9875838" y="2492375"/>
                <a:ext cx="150813" cy="92075"/>
              </a:xfrm>
              <a:custGeom>
                <a:avLst/>
                <a:gdLst>
                  <a:gd name="T0" fmla="*/ 2 w 95"/>
                  <a:gd name="T1" fmla="*/ 0 h 58"/>
                  <a:gd name="T2" fmla="*/ 95 w 95"/>
                  <a:gd name="T3" fmla="*/ 39 h 58"/>
                  <a:gd name="T4" fmla="*/ 88 w 95"/>
                  <a:gd name="T5" fmla="*/ 58 h 58"/>
                  <a:gd name="T6" fmla="*/ 0 w 95"/>
                  <a:gd name="T7" fmla="*/ 7 h 58"/>
                  <a:gd name="T8" fmla="*/ 2 w 95"/>
                  <a:gd name="T9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" h="58">
                    <a:moveTo>
                      <a:pt x="2" y="0"/>
                    </a:moveTo>
                    <a:lnTo>
                      <a:pt x="95" y="39"/>
                    </a:lnTo>
                    <a:lnTo>
                      <a:pt x="88" y="58"/>
                    </a:lnTo>
                    <a:lnTo>
                      <a:pt x="0" y="7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AB988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Freeform 59"/>
              <p:cNvSpPr>
                <a:spLocks/>
              </p:cNvSpPr>
              <p:nvPr/>
            </p:nvSpPr>
            <p:spPr bwMode="auto">
              <a:xfrm>
                <a:off x="11163300" y="3363913"/>
                <a:ext cx="103188" cy="114300"/>
              </a:xfrm>
              <a:custGeom>
                <a:avLst/>
                <a:gdLst>
                  <a:gd name="T0" fmla="*/ 32 w 65"/>
                  <a:gd name="T1" fmla="*/ 0 h 72"/>
                  <a:gd name="T2" fmla="*/ 65 w 65"/>
                  <a:gd name="T3" fmla="*/ 23 h 72"/>
                  <a:gd name="T4" fmla="*/ 30 w 65"/>
                  <a:gd name="T5" fmla="*/ 72 h 72"/>
                  <a:gd name="T6" fmla="*/ 0 w 65"/>
                  <a:gd name="T7" fmla="*/ 51 h 72"/>
                  <a:gd name="T8" fmla="*/ 32 w 65"/>
                  <a:gd name="T9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72">
                    <a:moveTo>
                      <a:pt x="32" y="0"/>
                    </a:moveTo>
                    <a:lnTo>
                      <a:pt x="65" y="23"/>
                    </a:lnTo>
                    <a:lnTo>
                      <a:pt x="30" y="72"/>
                    </a:lnTo>
                    <a:lnTo>
                      <a:pt x="0" y="51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Freeform 60"/>
              <p:cNvSpPr>
                <a:spLocks/>
              </p:cNvSpPr>
              <p:nvPr/>
            </p:nvSpPr>
            <p:spPr bwMode="auto">
              <a:xfrm>
                <a:off x="9967913" y="2606675"/>
                <a:ext cx="1214438" cy="838200"/>
              </a:xfrm>
              <a:custGeom>
                <a:avLst/>
                <a:gdLst>
                  <a:gd name="T0" fmla="*/ 9 w 765"/>
                  <a:gd name="T1" fmla="*/ 0 h 528"/>
                  <a:gd name="T2" fmla="*/ 14 w 765"/>
                  <a:gd name="T3" fmla="*/ 2 h 528"/>
                  <a:gd name="T4" fmla="*/ 19 w 765"/>
                  <a:gd name="T5" fmla="*/ 4 h 528"/>
                  <a:gd name="T6" fmla="*/ 19 w 765"/>
                  <a:gd name="T7" fmla="*/ 4 h 528"/>
                  <a:gd name="T8" fmla="*/ 765 w 765"/>
                  <a:gd name="T9" fmla="*/ 509 h 528"/>
                  <a:gd name="T10" fmla="*/ 753 w 765"/>
                  <a:gd name="T11" fmla="*/ 528 h 528"/>
                  <a:gd name="T12" fmla="*/ 7 w 765"/>
                  <a:gd name="T13" fmla="*/ 21 h 528"/>
                  <a:gd name="T14" fmla="*/ 7 w 765"/>
                  <a:gd name="T15" fmla="*/ 21 h 528"/>
                  <a:gd name="T16" fmla="*/ 5 w 765"/>
                  <a:gd name="T17" fmla="*/ 16 h 528"/>
                  <a:gd name="T18" fmla="*/ 0 w 765"/>
                  <a:gd name="T19" fmla="*/ 11 h 528"/>
                  <a:gd name="T20" fmla="*/ 0 w 765"/>
                  <a:gd name="T21" fmla="*/ 7 h 528"/>
                  <a:gd name="T22" fmla="*/ 2 w 765"/>
                  <a:gd name="T23" fmla="*/ 4 h 528"/>
                  <a:gd name="T24" fmla="*/ 5 w 765"/>
                  <a:gd name="T25" fmla="*/ 2 h 528"/>
                  <a:gd name="T26" fmla="*/ 9 w 765"/>
                  <a:gd name="T27" fmla="*/ 0 h 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65" h="528">
                    <a:moveTo>
                      <a:pt x="9" y="0"/>
                    </a:moveTo>
                    <a:lnTo>
                      <a:pt x="14" y="2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765" y="509"/>
                    </a:lnTo>
                    <a:lnTo>
                      <a:pt x="753" y="528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5" y="16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2" y="4"/>
                    </a:lnTo>
                    <a:lnTo>
                      <a:pt x="5" y="2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93FFE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Freeform 61"/>
              <p:cNvSpPr>
                <a:spLocks/>
              </p:cNvSpPr>
              <p:nvPr/>
            </p:nvSpPr>
            <p:spPr bwMode="auto">
              <a:xfrm>
                <a:off x="9986963" y="2581275"/>
                <a:ext cx="1209675" cy="833438"/>
              </a:xfrm>
              <a:custGeom>
                <a:avLst/>
                <a:gdLst>
                  <a:gd name="T0" fmla="*/ 9 w 762"/>
                  <a:gd name="T1" fmla="*/ 0 h 525"/>
                  <a:gd name="T2" fmla="*/ 13 w 762"/>
                  <a:gd name="T3" fmla="*/ 0 h 525"/>
                  <a:gd name="T4" fmla="*/ 18 w 762"/>
                  <a:gd name="T5" fmla="*/ 2 h 525"/>
                  <a:gd name="T6" fmla="*/ 18 w 762"/>
                  <a:gd name="T7" fmla="*/ 2 h 525"/>
                  <a:gd name="T8" fmla="*/ 762 w 762"/>
                  <a:gd name="T9" fmla="*/ 509 h 525"/>
                  <a:gd name="T10" fmla="*/ 753 w 762"/>
                  <a:gd name="T11" fmla="*/ 525 h 525"/>
                  <a:gd name="T12" fmla="*/ 7 w 762"/>
                  <a:gd name="T13" fmla="*/ 20 h 525"/>
                  <a:gd name="T14" fmla="*/ 7 w 762"/>
                  <a:gd name="T15" fmla="*/ 20 h 525"/>
                  <a:gd name="T16" fmla="*/ 2 w 762"/>
                  <a:gd name="T17" fmla="*/ 16 h 525"/>
                  <a:gd name="T18" fmla="*/ 0 w 762"/>
                  <a:gd name="T19" fmla="*/ 11 h 525"/>
                  <a:gd name="T20" fmla="*/ 0 w 762"/>
                  <a:gd name="T21" fmla="*/ 6 h 525"/>
                  <a:gd name="T22" fmla="*/ 0 w 762"/>
                  <a:gd name="T23" fmla="*/ 4 h 525"/>
                  <a:gd name="T24" fmla="*/ 4 w 762"/>
                  <a:gd name="T25" fmla="*/ 0 h 525"/>
                  <a:gd name="T26" fmla="*/ 9 w 762"/>
                  <a:gd name="T27" fmla="*/ 0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62" h="525">
                    <a:moveTo>
                      <a:pt x="9" y="0"/>
                    </a:moveTo>
                    <a:lnTo>
                      <a:pt x="13" y="0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762" y="509"/>
                    </a:lnTo>
                    <a:lnTo>
                      <a:pt x="753" y="525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2" y="16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4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54FFBB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Freeform 62"/>
              <p:cNvSpPr>
                <a:spLocks/>
              </p:cNvSpPr>
              <p:nvPr/>
            </p:nvSpPr>
            <p:spPr bwMode="auto">
              <a:xfrm>
                <a:off x="10004425" y="2554288"/>
                <a:ext cx="1209675" cy="835025"/>
              </a:xfrm>
              <a:custGeom>
                <a:avLst/>
                <a:gdLst>
                  <a:gd name="T0" fmla="*/ 9 w 762"/>
                  <a:gd name="T1" fmla="*/ 0 h 526"/>
                  <a:gd name="T2" fmla="*/ 14 w 762"/>
                  <a:gd name="T3" fmla="*/ 0 h 526"/>
                  <a:gd name="T4" fmla="*/ 19 w 762"/>
                  <a:gd name="T5" fmla="*/ 3 h 526"/>
                  <a:gd name="T6" fmla="*/ 19 w 762"/>
                  <a:gd name="T7" fmla="*/ 3 h 526"/>
                  <a:gd name="T8" fmla="*/ 762 w 762"/>
                  <a:gd name="T9" fmla="*/ 510 h 526"/>
                  <a:gd name="T10" fmla="*/ 751 w 762"/>
                  <a:gd name="T11" fmla="*/ 526 h 526"/>
                  <a:gd name="T12" fmla="*/ 7 w 762"/>
                  <a:gd name="T13" fmla="*/ 19 h 526"/>
                  <a:gd name="T14" fmla="*/ 7 w 762"/>
                  <a:gd name="T15" fmla="*/ 19 h 526"/>
                  <a:gd name="T16" fmla="*/ 2 w 762"/>
                  <a:gd name="T17" fmla="*/ 17 h 526"/>
                  <a:gd name="T18" fmla="*/ 0 w 762"/>
                  <a:gd name="T19" fmla="*/ 12 h 526"/>
                  <a:gd name="T20" fmla="*/ 0 w 762"/>
                  <a:gd name="T21" fmla="*/ 7 h 526"/>
                  <a:gd name="T22" fmla="*/ 0 w 762"/>
                  <a:gd name="T23" fmla="*/ 3 h 526"/>
                  <a:gd name="T24" fmla="*/ 5 w 762"/>
                  <a:gd name="T25" fmla="*/ 0 h 526"/>
                  <a:gd name="T26" fmla="*/ 9 w 762"/>
                  <a:gd name="T27" fmla="*/ 0 h 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62" h="526">
                    <a:moveTo>
                      <a:pt x="9" y="0"/>
                    </a:moveTo>
                    <a:lnTo>
                      <a:pt x="14" y="0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762" y="510"/>
                    </a:lnTo>
                    <a:lnTo>
                      <a:pt x="751" y="526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5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37E88A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234"/>
              <p:cNvSpPr>
                <a:spLocks noEditPoints="1"/>
              </p:cNvSpPr>
              <p:nvPr/>
            </p:nvSpPr>
            <p:spPr bwMode="auto">
              <a:xfrm>
                <a:off x="9998075" y="2584450"/>
                <a:ext cx="17463" cy="28575"/>
              </a:xfrm>
              <a:custGeom>
                <a:avLst/>
                <a:gdLst>
                  <a:gd name="T0" fmla="*/ 0 w 11"/>
                  <a:gd name="T1" fmla="*/ 18 h 18"/>
                  <a:gd name="T2" fmla="*/ 0 w 11"/>
                  <a:gd name="T3" fmla="*/ 18 h 18"/>
                  <a:gd name="T4" fmla="*/ 0 w 11"/>
                  <a:gd name="T5" fmla="*/ 18 h 18"/>
                  <a:gd name="T6" fmla="*/ 0 w 11"/>
                  <a:gd name="T7" fmla="*/ 18 h 18"/>
                  <a:gd name="T8" fmla="*/ 0 w 11"/>
                  <a:gd name="T9" fmla="*/ 18 h 18"/>
                  <a:gd name="T10" fmla="*/ 11 w 11"/>
                  <a:gd name="T11" fmla="*/ 0 h 18"/>
                  <a:gd name="T12" fmla="*/ 11 w 11"/>
                  <a:gd name="T13" fmla="*/ 0 h 18"/>
                  <a:gd name="T14" fmla="*/ 11 w 11"/>
                  <a:gd name="T15" fmla="*/ 0 h 18"/>
                  <a:gd name="T16" fmla="*/ 11 w 11"/>
                  <a:gd name="T17" fmla="*/ 0 h 18"/>
                  <a:gd name="T18" fmla="*/ 11 w 11"/>
                  <a:gd name="T1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" h="18">
                    <a:moveTo>
                      <a:pt x="0" y="18"/>
                    </a:moveTo>
                    <a:lnTo>
                      <a:pt x="0" y="18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18"/>
                    </a:lnTo>
                    <a:close/>
                    <a:moveTo>
                      <a:pt x="11" y="0"/>
                    </a:moveTo>
                    <a:lnTo>
                      <a:pt x="11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849C7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239"/>
              <p:cNvSpPr>
                <a:spLocks/>
              </p:cNvSpPr>
              <p:nvPr/>
            </p:nvSpPr>
            <p:spPr bwMode="auto">
              <a:xfrm>
                <a:off x="9867900" y="2503488"/>
                <a:ext cx="147638" cy="106363"/>
              </a:xfrm>
              <a:custGeom>
                <a:avLst/>
                <a:gdLst>
                  <a:gd name="T0" fmla="*/ 5 w 93"/>
                  <a:gd name="T1" fmla="*/ 0 h 67"/>
                  <a:gd name="T2" fmla="*/ 93 w 93"/>
                  <a:gd name="T3" fmla="*/ 51 h 67"/>
                  <a:gd name="T4" fmla="*/ 93 w 93"/>
                  <a:gd name="T5" fmla="*/ 51 h 67"/>
                  <a:gd name="T6" fmla="*/ 88 w 93"/>
                  <a:gd name="T7" fmla="*/ 49 h 67"/>
                  <a:gd name="T8" fmla="*/ 84 w 93"/>
                  <a:gd name="T9" fmla="*/ 49 h 67"/>
                  <a:gd name="T10" fmla="*/ 79 w 93"/>
                  <a:gd name="T11" fmla="*/ 49 h 67"/>
                  <a:gd name="T12" fmla="*/ 75 w 93"/>
                  <a:gd name="T13" fmla="*/ 53 h 67"/>
                  <a:gd name="T14" fmla="*/ 75 w 93"/>
                  <a:gd name="T15" fmla="*/ 58 h 67"/>
                  <a:gd name="T16" fmla="*/ 77 w 93"/>
                  <a:gd name="T17" fmla="*/ 62 h 67"/>
                  <a:gd name="T18" fmla="*/ 79 w 93"/>
                  <a:gd name="T19" fmla="*/ 67 h 67"/>
                  <a:gd name="T20" fmla="*/ 0 w 93"/>
                  <a:gd name="T21" fmla="*/ 5 h 67"/>
                  <a:gd name="T22" fmla="*/ 5 w 93"/>
                  <a:gd name="T23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3" h="67">
                    <a:moveTo>
                      <a:pt x="5" y="0"/>
                    </a:moveTo>
                    <a:lnTo>
                      <a:pt x="93" y="51"/>
                    </a:lnTo>
                    <a:lnTo>
                      <a:pt x="93" y="51"/>
                    </a:lnTo>
                    <a:lnTo>
                      <a:pt x="88" y="49"/>
                    </a:lnTo>
                    <a:lnTo>
                      <a:pt x="84" y="49"/>
                    </a:lnTo>
                    <a:lnTo>
                      <a:pt x="79" y="49"/>
                    </a:lnTo>
                    <a:lnTo>
                      <a:pt x="75" y="53"/>
                    </a:lnTo>
                    <a:lnTo>
                      <a:pt x="75" y="58"/>
                    </a:lnTo>
                    <a:lnTo>
                      <a:pt x="77" y="62"/>
                    </a:lnTo>
                    <a:lnTo>
                      <a:pt x="79" y="67"/>
                    </a:lnTo>
                    <a:lnTo>
                      <a:pt x="0" y="5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AA9E7A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240"/>
              <p:cNvSpPr>
                <a:spLocks/>
              </p:cNvSpPr>
              <p:nvPr/>
            </p:nvSpPr>
            <p:spPr bwMode="auto">
              <a:xfrm>
                <a:off x="9861550" y="2511425"/>
                <a:ext cx="136525" cy="120650"/>
              </a:xfrm>
              <a:custGeom>
                <a:avLst/>
                <a:gdLst>
                  <a:gd name="T0" fmla="*/ 4 w 86"/>
                  <a:gd name="T1" fmla="*/ 0 h 76"/>
                  <a:gd name="T2" fmla="*/ 83 w 86"/>
                  <a:gd name="T3" fmla="*/ 62 h 76"/>
                  <a:gd name="T4" fmla="*/ 86 w 86"/>
                  <a:gd name="T5" fmla="*/ 64 h 76"/>
                  <a:gd name="T6" fmla="*/ 86 w 86"/>
                  <a:gd name="T7" fmla="*/ 64 h 76"/>
                  <a:gd name="T8" fmla="*/ 81 w 86"/>
                  <a:gd name="T9" fmla="*/ 62 h 76"/>
                  <a:gd name="T10" fmla="*/ 76 w 86"/>
                  <a:gd name="T11" fmla="*/ 60 h 76"/>
                  <a:gd name="T12" fmla="*/ 72 w 86"/>
                  <a:gd name="T13" fmla="*/ 62 h 76"/>
                  <a:gd name="T14" fmla="*/ 69 w 86"/>
                  <a:gd name="T15" fmla="*/ 64 h 76"/>
                  <a:gd name="T16" fmla="*/ 67 w 86"/>
                  <a:gd name="T17" fmla="*/ 67 h 76"/>
                  <a:gd name="T18" fmla="*/ 69 w 86"/>
                  <a:gd name="T19" fmla="*/ 71 h 76"/>
                  <a:gd name="T20" fmla="*/ 72 w 86"/>
                  <a:gd name="T21" fmla="*/ 76 h 76"/>
                  <a:gd name="T22" fmla="*/ 0 w 86"/>
                  <a:gd name="T23" fmla="*/ 6 h 76"/>
                  <a:gd name="T24" fmla="*/ 4 w 86"/>
                  <a:gd name="T25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6" h="76">
                    <a:moveTo>
                      <a:pt x="4" y="0"/>
                    </a:moveTo>
                    <a:lnTo>
                      <a:pt x="83" y="62"/>
                    </a:lnTo>
                    <a:lnTo>
                      <a:pt x="86" y="64"/>
                    </a:lnTo>
                    <a:lnTo>
                      <a:pt x="86" y="64"/>
                    </a:lnTo>
                    <a:lnTo>
                      <a:pt x="81" y="62"/>
                    </a:lnTo>
                    <a:lnTo>
                      <a:pt x="76" y="60"/>
                    </a:lnTo>
                    <a:lnTo>
                      <a:pt x="72" y="62"/>
                    </a:lnTo>
                    <a:lnTo>
                      <a:pt x="69" y="64"/>
                    </a:lnTo>
                    <a:lnTo>
                      <a:pt x="67" y="67"/>
                    </a:lnTo>
                    <a:lnTo>
                      <a:pt x="69" y="71"/>
                    </a:lnTo>
                    <a:lnTo>
                      <a:pt x="72" y="76"/>
                    </a:lnTo>
                    <a:lnTo>
                      <a:pt x="0" y="6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AAAB9A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241"/>
              <p:cNvSpPr>
                <a:spLocks/>
              </p:cNvSpPr>
              <p:nvPr/>
            </p:nvSpPr>
            <p:spPr bwMode="auto">
              <a:xfrm>
                <a:off x="9875838" y="2492375"/>
                <a:ext cx="150813" cy="92075"/>
              </a:xfrm>
              <a:custGeom>
                <a:avLst/>
                <a:gdLst>
                  <a:gd name="T0" fmla="*/ 2 w 95"/>
                  <a:gd name="T1" fmla="*/ 0 h 58"/>
                  <a:gd name="T2" fmla="*/ 95 w 95"/>
                  <a:gd name="T3" fmla="*/ 39 h 58"/>
                  <a:gd name="T4" fmla="*/ 90 w 95"/>
                  <a:gd name="T5" fmla="*/ 39 h 58"/>
                  <a:gd name="T6" fmla="*/ 86 w 95"/>
                  <a:gd name="T7" fmla="*/ 39 h 58"/>
                  <a:gd name="T8" fmla="*/ 81 w 95"/>
                  <a:gd name="T9" fmla="*/ 42 h 58"/>
                  <a:gd name="T10" fmla="*/ 81 w 95"/>
                  <a:gd name="T11" fmla="*/ 46 h 58"/>
                  <a:gd name="T12" fmla="*/ 81 w 95"/>
                  <a:gd name="T13" fmla="*/ 51 h 58"/>
                  <a:gd name="T14" fmla="*/ 83 w 95"/>
                  <a:gd name="T15" fmla="*/ 56 h 58"/>
                  <a:gd name="T16" fmla="*/ 88 w 95"/>
                  <a:gd name="T17" fmla="*/ 58 h 58"/>
                  <a:gd name="T18" fmla="*/ 0 w 95"/>
                  <a:gd name="T19" fmla="*/ 7 h 58"/>
                  <a:gd name="T20" fmla="*/ 2 w 95"/>
                  <a:gd name="T21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5" h="58">
                    <a:moveTo>
                      <a:pt x="2" y="0"/>
                    </a:moveTo>
                    <a:lnTo>
                      <a:pt x="95" y="39"/>
                    </a:lnTo>
                    <a:lnTo>
                      <a:pt x="90" y="39"/>
                    </a:lnTo>
                    <a:lnTo>
                      <a:pt x="86" y="39"/>
                    </a:lnTo>
                    <a:lnTo>
                      <a:pt x="81" y="42"/>
                    </a:lnTo>
                    <a:lnTo>
                      <a:pt x="81" y="46"/>
                    </a:lnTo>
                    <a:lnTo>
                      <a:pt x="81" y="51"/>
                    </a:lnTo>
                    <a:lnTo>
                      <a:pt x="83" y="56"/>
                    </a:lnTo>
                    <a:lnTo>
                      <a:pt x="88" y="58"/>
                    </a:lnTo>
                    <a:lnTo>
                      <a:pt x="0" y="7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9F8D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70" name="Group 269"/>
              <p:cNvGrpSpPr/>
              <p:nvPr/>
            </p:nvGrpSpPr>
            <p:grpSpPr>
              <a:xfrm>
                <a:off x="9794875" y="2455863"/>
                <a:ext cx="84138" cy="65088"/>
                <a:chOff x="9794875" y="2455863"/>
                <a:chExt cx="84138" cy="65088"/>
              </a:xfrm>
            </p:grpSpPr>
            <p:sp>
              <p:nvSpPr>
                <p:cNvPr id="116" name="Freeform 58"/>
                <p:cNvSpPr>
                  <a:spLocks/>
                </p:cNvSpPr>
                <p:nvPr/>
              </p:nvSpPr>
              <p:spPr bwMode="auto">
                <a:xfrm>
                  <a:off x="9794875" y="2455863"/>
                  <a:ext cx="84138" cy="65088"/>
                </a:xfrm>
                <a:custGeom>
                  <a:avLst/>
                  <a:gdLst>
                    <a:gd name="T0" fmla="*/ 0 w 53"/>
                    <a:gd name="T1" fmla="*/ 0 h 41"/>
                    <a:gd name="T2" fmla="*/ 53 w 53"/>
                    <a:gd name="T3" fmla="*/ 23 h 41"/>
                    <a:gd name="T4" fmla="*/ 51 w 53"/>
                    <a:gd name="T5" fmla="*/ 30 h 41"/>
                    <a:gd name="T6" fmla="*/ 46 w 53"/>
                    <a:gd name="T7" fmla="*/ 35 h 41"/>
                    <a:gd name="T8" fmla="*/ 42 w 53"/>
                    <a:gd name="T9" fmla="*/ 41 h 41"/>
                    <a:gd name="T10" fmla="*/ 0 w 53"/>
                    <a:gd name="T11" fmla="*/ 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3" h="41">
                      <a:moveTo>
                        <a:pt x="0" y="0"/>
                      </a:moveTo>
                      <a:lnTo>
                        <a:pt x="53" y="23"/>
                      </a:lnTo>
                      <a:lnTo>
                        <a:pt x="51" y="30"/>
                      </a:lnTo>
                      <a:lnTo>
                        <a:pt x="46" y="35"/>
                      </a:lnTo>
                      <a:lnTo>
                        <a:pt x="42" y="4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Freeform 242"/>
                <p:cNvSpPr>
                  <a:spLocks/>
                </p:cNvSpPr>
                <p:nvPr/>
              </p:nvSpPr>
              <p:spPr bwMode="auto">
                <a:xfrm>
                  <a:off x="9825038" y="2470150"/>
                  <a:ext cx="53975" cy="50800"/>
                </a:xfrm>
                <a:custGeom>
                  <a:avLst/>
                  <a:gdLst>
                    <a:gd name="T0" fmla="*/ 4 w 34"/>
                    <a:gd name="T1" fmla="*/ 0 h 32"/>
                    <a:gd name="T2" fmla="*/ 34 w 34"/>
                    <a:gd name="T3" fmla="*/ 14 h 32"/>
                    <a:gd name="T4" fmla="*/ 32 w 34"/>
                    <a:gd name="T5" fmla="*/ 21 h 32"/>
                    <a:gd name="T6" fmla="*/ 27 w 34"/>
                    <a:gd name="T7" fmla="*/ 26 h 32"/>
                    <a:gd name="T8" fmla="*/ 23 w 34"/>
                    <a:gd name="T9" fmla="*/ 32 h 32"/>
                    <a:gd name="T10" fmla="*/ 18 w 34"/>
                    <a:gd name="T11" fmla="*/ 26 h 32"/>
                    <a:gd name="T12" fmla="*/ 0 w 34"/>
                    <a:gd name="T13" fmla="*/ 9 h 32"/>
                    <a:gd name="T14" fmla="*/ 4 w 34"/>
                    <a:gd name="T15" fmla="*/ 0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4" h="32">
                      <a:moveTo>
                        <a:pt x="4" y="0"/>
                      </a:moveTo>
                      <a:lnTo>
                        <a:pt x="34" y="14"/>
                      </a:lnTo>
                      <a:lnTo>
                        <a:pt x="32" y="21"/>
                      </a:lnTo>
                      <a:lnTo>
                        <a:pt x="27" y="26"/>
                      </a:lnTo>
                      <a:lnTo>
                        <a:pt x="23" y="32"/>
                      </a:lnTo>
                      <a:lnTo>
                        <a:pt x="18" y="26"/>
                      </a:lnTo>
                      <a:lnTo>
                        <a:pt x="0" y="9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4" name="Freeform 243"/>
              <p:cNvSpPr>
                <a:spLocks/>
              </p:cNvSpPr>
              <p:nvPr/>
            </p:nvSpPr>
            <p:spPr bwMode="auto">
              <a:xfrm>
                <a:off x="11163300" y="3363913"/>
                <a:ext cx="103188" cy="114300"/>
              </a:xfrm>
              <a:custGeom>
                <a:avLst/>
                <a:gdLst>
                  <a:gd name="T0" fmla="*/ 32 w 65"/>
                  <a:gd name="T1" fmla="*/ 0 h 72"/>
                  <a:gd name="T2" fmla="*/ 63 w 65"/>
                  <a:gd name="T3" fmla="*/ 21 h 72"/>
                  <a:gd name="T4" fmla="*/ 65 w 65"/>
                  <a:gd name="T5" fmla="*/ 23 h 72"/>
                  <a:gd name="T6" fmla="*/ 30 w 65"/>
                  <a:gd name="T7" fmla="*/ 72 h 72"/>
                  <a:gd name="T8" fmla="*/ 30 w 65"/>
                  <a:gd name="T9" fmla="*/ 72 h 72"/>
                  <a:gd name="T10" fmla="*/ 0 w 65"/>
                  <a:gd name="T11" fmla="*/ 51 h 72"/>
                  <a:gd name="T12" fmla="*/ 12 w 65"/>
                  <a:gd name="T13" fmla="*/ 32 h 72"/>
                  <a:gd name="T14" fmla="*/ 21 w 65"/>
                  <a:gd name="T15" fmla="*/ 16 h 72"/>
                  <a:gd name="T16" fmla="*/ 32 w 65"/>
                  <a:gd name="T1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5" h="72">
                    <a:moveTo>
                      <a:pt x="32" y="0"/>
                    </a:moveTo>
                    <a:lnTo>
                      <a:pt x="63" y="21"/>
                    </a:lnTo>
                    <a:lnTo>
                      <a:pt x="65" y="23"/>
                    </a:lnTo>
                    <a:lnTo>
                      <a:pt x="30" y="72"/>
                    </a:lnTo>
                    <a:lnTo>
                      <a:pt x="30" y="72"/>
                    </a:lnTo>
                    <a:lnTo>
                      <a:pt x="0" y="51"/>
                    </a:lnTo>
                    <a:lnTo>
                      <a:pt x="12" y="32"/>
                    </a:lnTo>
                    <a:lnTo>
                      <a:pt x="21" y="16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244"/>
              <p:cNvSpPr>
                <a:spLocks/>
              </p:cNvSpPr>
              <p:nvPr/>
            </p:nvSpPr>
            <p:spPr bwMode="auto">
              <a:xfrm>
                <a:off x="9967913" y="2606675"/>
                <a:ext cx="1214438" cy="838200"/>
              </a:xfrm>
              <a:custGeom>
                <a:avLst/>
                <a:gdLst>
                  <a:gd name="T0" fmla="*/ 9 w 765"/>
                  <a:gd name="T1" fmla="*/ 0 h 528"/>
                  <a:gd name="T2" fmla="*/ 14 w 765"/>
                  <a:gd name="T3" fmla="*/ 2 h 528"/>
                  <a:gd name="T4" fmla="*/ 19 w 765"/>
                  <a:gd name="T5" fmla="*/ 4 h 528"/>
                  <a:gd name="T6" fmla="*/ 19 w 765"/>
                  <a:gd name="T7" fmla="*/ 4 h 528"/>
                  <a:gd name="T8" fmla="*/ 19 w 765"/>
                  <a:gd name="T9" fmla="*/ 4 h 528"/>
                  <a:gd name="T10" fmla="*/ 765 w 765"/>
                  <a:gd name="T11" fmla="*/ 509 h 528"/>
                  <a:gd name="T12" fmla="*/ 753 w 765"/>
                  <a:gd name="T13" fmla="*/ 528 h 528"/>
                  <a:gd name="T14" fmla="*/ 607 w 765"/>
                  <a:gd name="T15" fmla="*/ 428 h 528"/>
                  <a:gd name="T16" fmla="*/ 449 w 765"/>
                  <a:gd name="T17" fmla="*/ 319 h 528"/>
                  <a:gd name="T18" fmla="*/ 7 w 765"/>
                  <a:gd name="T19" fmla="*/ 21 h 528"/>
                  <a:gd name="T20" fmla="*/ 7 w 765"/>
                  <a:gd name="T21" fmla="*/ 21 h 528"/>
                  <a:gd name="T22" fmla="*/ 5 w 765"/>
                  <a:gd name="T23" fmla="*/ 16 h 528"/>
                  <a:gd name="T24" fmla="*/ 2 w 765"/>
                  <a:gd name="T25" fmla="*/ 11 h 528"/>
                  <a:gd name="T26" fmla="*/ 0 w 765"/>
                  <a:gd name="T27" fmla="*/ 7 h 528"/>
                  <a:gd name="T28" fmla="*/ 2 w 765"/>
                  <a:gd name="T29" fmla="*/ 4 h 528"/>
                  <a:gd name="T30" fmla="*/ 5 w 765"/>
                  <a:gd name="T31" fmla="*/ 2 h 528"/>
                  <a:gd name="T32" fmla="*/ 9 w 765"/>
                  <a:gd name="T33" fmla="*/ 0 h 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65" h="528">
                    <a:moveTo>
                      <a:pt x="9" y="0"/>
                    </a:moveTo>
                    <a:lnTo>
                      <a:pt x="14" y="2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765" y="509"/>
                    </a:lnTo>
                    <a:lnTo>
                      <a:pt x="753" y="528"/>
                    </a:lnTo>
                    <a:lnTo>
                      <a:pt x="607" y="428"/>
                    </a:lnTo>
                    <a:lnTo>
                      <a:pt x="449" y="319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5" y="16"/>
                    </a:lnTo>
                    <a:lnTo>
                      <a:pt x="2" y="11"/>
                    </a:lnTo>
                    <a:lnTo>
                      <a:pt x="0" y="7"/>
                    </a:lnTo>
                    <a:lnTo>
                      <a:pt x="2" y="4"/>
                    </a:lnTo>
                    <a:lnTo>
                      <a:pt x="5" y="2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45"/>
              <p:cNvSpPr>
                <a:spLocks/>
              </p:cNvSpPr>
              <p:nvPr/>
            </p:nvSpPr>
            <p:spPr bwMode="auto">
              <a:xfrm>
                <a:off x="9986963" y="2581275"/>
                <a:ext cx="1209675" cy="833438"/>
              </a:xfrm>
              <a:custGeom>
                <a:avLst/>
                <a:gdLst>
                  <a:gd name="T0" fmla="*/ 9 w 762"/>
                  <a:gd name="T1" fmla="*/ 0 h 525"/>
                  <a:gd name="T2" fmla="*/ 13 w 762"/>
                  <a:gd name="T3" fmla="*/ 0 h 525"/>
                  <a:gd name="T4" fmla="*/ 18 w 762"/>
                  <a:gd name="T5" fmla="*/ 2 h 525"/>
                  <a:gd name="T6" fmla="*/ 18 w 762"/>
                  <a:gd name="T7" fmla="*/ 2 h 525"/>
                  <a:gd name="T8" fmla="*/ 18 w 762"/>
                  <a:gd name="T9" fmla="*/ 2 h 525"/>
                  <a:gd name="T10" fmla="*/ 762 w 762"/>
                  <a:gd name="T11" fmla="*/ 509 h 525"/>
                  <a:gd name="T12" fmla="*/ 753 w 762"/>
                  <a:gd name="T13" fmla="*/ 525 h 525"/>
                  <a:gd name="T14" fmla="*/ 7 w 762"/>
                  <a:gd name="T15" fmla="*/ 20 h 525"/>
                  <a:gd name="T16" fmla="*/ 7 w 762"/>
                  <a:gd name="T17" fmla="*/ 20 h 525"/>
                  <a:gd name="T18" fmla="*/ 4 w 762"/>
                  <a:gd name="T19" fmla="*/ 18 h 525"/>
                  <a:gd name="T20" fmla="*/ 2 w 762"/>
                  <a:gd name="T21" fmla="*/ 13 h 525"/>
                  <a:gd name="T22" fmla="*/ 0 w 762"/>
                  <a:gd name="T23" fmla="*/ 9 h 525"/>
                  <a:gd name="T24" fmla="*/ 0 w 762"/>
                  <a:gd name="T25" fmla="*/ 4 h 525"/>
                  <a:gd name="T26" fmla="*/ 4 w 762"/>
                  <a:gd name="T27" fmla="*/ 0 h 525"/>
                  <a:gd name="T28" fmla="*/ 9 w 762"/>
                  <a:gd name="T29" fmla="*/ 0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62" h="525">
                    <a:moveTo>
                      <a:pt x="9" y="0"/>
                    </a:moveTo>
                    <a:lnTo>
                      <a:pt x="13" y="0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762" y="509"/>
                    </a:lnTo>
                    <a:lnTo>
                      <a:pt x="753" y="525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4" y="18"/>
                    </a:lnTo>
                    <a:lnTo>
                      <a:pt x="2" y="13"/>
                    </a:lnTo>
                    <a:lnTo>
                      <a:pt x="0" y="9"/>
                    </a:lnTo>
                    <a:lnTo>
                      <a:pt x="0" y="4"/>
                    </a:lnTo>
                    <a:lnTo>
                      <a:pt x="4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46"/>
              <p:cNvSpPr>
                <a:spLocks/>
              </p:cNvSpPr>
              <p:nvPr/>
            </p:nvSpPr>
            <p:spPr bwMode="auto">
              <a:xfrm>
                <a:off x="10004425" y="2554288"/>
                <a:ext cx="1209675" cy="835025"/>
              </a:xfrm>
              <a:custGeom>
                <a:avLst/>
                <a:gdLst>
                  <a:gd name="T0" fmla="*/ 9 w 762"/>
                  <a:gd name="T1" fmla="*/ 0 h 526"/>
                  <a:gd name="T2" fmla="*/ 14 w 762"/>
                  <a:gd name="T3" fmla="*/ 0 h 526"/>
                  <a:gd name="T4" fmla="*/ 19 w 762"/>
                  <a:gd name="T5" fmla="*/ 3 h 526"/>
                  <a:gd name="T6" fmla="*/ 19 w 762"/>
                  <a:gd name="T7" fmla="*/ 3 h 526"/>
                  <a:gd name="T8" fmla="*/ 380 w 762"/>
                  <a:gd name="T9" fmla="*/ 250 h 526"/>
                  <a:gd name="T10" fmla="*/ 540 w 762"/>
                  <a:gd name="T11" fmla="*/ 359 h 526"/>
                  <a:gd name="T12" fmla="*/ 762 w 762"/>
                  <a:gd name="T13" fmla="*/ 510 h 526"/>
                  <a:gd name="T14" fmla="*/ 751 w 762"/>
                  <a:gd name="T15" fmla="*/ 526 h 526"/>
                  <a:gd name="T16" fmla="*/ 7 w 762"/>
                  <a:gd name="T17" fmla="*/ 19 h 526"/>
                  <a:gd name="T18" fmla="*/ 7 w 762"/>
                  <a:gd name="T19" fmla="*/ 19 h 526"/>
                  <a:gd name="T20" fmla="*/ 2 w 762"/>
                  <a:gd name="T21" fmla="*/ 17 h 526"/>
                  <a:gd name="T22" fmla="*/ 0 w 762"/>
                  <a:gd name="T23" fmla="*/ 12 h 526"/>
                  <a:gd name="T24" fmla="*/ 0 w 762"/>
                  <a:gd name="T25" fmla="*/ 7 h 526"/>
                  <a:gd name="T26" fmla="*/ 0 w 762"/>
                  <a:gd name="T27" fmla="*/ 3 h 526"/>
                  <a:gd name="T28" fmla="*/ 5 w 762"/>
                  <a:gd name="T29" fmla="*/ 0 h 526"/>
                  <a:gd name="T30" fmla="*/ 9 w 762"/>
                  <a:gd name="T31" fmla="*/ 0 h 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62" h="526">
                    <a:moveTo>
                      <a:pt x="9" y="0"/>
                    </a:moveTo>
                    <a:lnTo>
                      <a:pt x="14" y="0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380" y="250"/>
                    </a:lnTo>
                    <a:lnTo>
                      <a:pt x="540" y="359"/>
                    </a:lnTo>
                    <a:lnTo>
                      <a:pt x="762" y="510"/>
                    </a:lnTo>
                    <a:lnTo>
                      <a:pt x="751" y="526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5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8" name="Freeform 247"/>
            <p:cNvSpPr>
              <a:spLocks/>
            </p:cNvSpPr>
            <p:nvPr/>
          </p:nvSpPr>
          <p:spPr bwMode="auto">
            <a:xfrm>
              <a:off x="10291763" y="3816350"/>
              <a:ext cx="496888" cy="223838"/>
            </a:xfrm>
            <a:custGeom>
              <a:avLst/>
              <a:gdLst>
                <a:gd name="T0" fmla="*/ 310 w 313"/>
                <a:gd name="T1" fmla="*/ 0 h 141"/>
                <a:gd name="T2" fmla="*/ 313 w 313"/>
                <a:gd name="T3" fmla="*/ 9 h 141"/>
                <a:gd name="T4" fmla="*/ 11 w 313"/>
                <a:gd name="T5" fmla="*/ 141 h 141"/>
                <a:gd name="T6" fmla="*/ 0 w 313"/>
                <a:gd name="T7" fmla="*/ 136 h 141"/>
                <a:gd name="T8" fmla="*/ 310 w 313"/>
                <a:gd name="T9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141">
                  <a:moveTo>
                    <a:pt x="310" y="0"/>
                  </a:moveTo>
                  <a:lnTo>
                    <a:pt x="313" y="9"/>
                  </a:lnTo>
                  <a:lnTo>
                    <a:pt x="11" y="141"/>
                  </a:lnTo>
                  <a:lnTo>
                    <a:pt x="0" y="136"/>
                  </a:lnTo>
                  <a:lnTo>
                    <a:pt x="31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248"/>
            <p:cNvSpPr>
              <a:spLocks/>
            </p:cNvSpPr>
            <p:nvPr/>
          </p:nvSpPr>
          <p:spPr bwMode="auto">
            <a:xfrm>
              <a:off x="10520363" y="3984625"/>
              <a:ext cx="338138" cy="153988"/>
            </a:xfrm>
            <a:custGeom>
              <a:avLst/>
              <a:gdLst>
                <a:gd name="T0" fmla="*/ 210 w 213"/>
                <a:gd name="T1" fmla="*/ 0 h 97"/>
                <a:gd name="T2" fmla="*/ 213 w 213"/>
                <a:gd name="T3" fmla="*/ 9 h 97"/>
                <a:gd name="T4" fmla="*/ 11 w 213"/>
                <a:gd name="T5" fmla="*/ 97 h 97"/>
                <a:gd name="T6" fmla="*/ 0 w 213"/>
                <a:gd name="T7" fmla="*/ 93 h 97"/>
                <a:gd name="T8" fmla="*/ 210 w 213"/>
                <a:gd name="T9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3" h="97">
                  <a:moveTo>
                    <a:pt x="210" y="0"/>
                  </a:moveTo>
                  <a:lnTo>
                    <a:pt x="213" y="9"/>
                  </a:lnTo>
                  <a:lnTo>
                    <a:pt x="11" y="97"/>
                  </a:lnTo>
                  <a:lnTo>
                    <a:pt x="0" y="93"/>
                  </a:lnTo>
                  <a:lnTo>
                    <a:pt x="21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249"/>
            <p:cNvSpPr>
              <a:spLocks/>
            </p:cNvSpPr>
            <p:nvPr/>
          </p:nvSpPr>
          <p:spPr bwMode="auto">
            <a:xfrm>
              <a:off x="10758488" y="4165600"/>
              <a:ext cx="173038" cy="80963"/>
            </a:xfrm>
            <a:custGeom>
              <a:avLst/>
              <a:gdLst>
                <a:gd name="T0" fmla="*/ 104 w 109"/>
                <a:gd name="T1" fmla="*/ 0 h 51"/>
                <a:gd name="T2" fmla="*/ 109 w 109"/>
                <a:gd name="T3" fmla="*/ 7 h 51"/>
                <a:gd name="T4" fmla="*/ 12 w 109"/>
                <a:gd name="T5" fmla="*/ 51 h 51"/>
                <a:gd name="T6" fmla="*/ 0 w 109"/>
                <a:gd name="T7" fmla="*/ 44 h 51"/>
                <a:gd name="T8" fmla="*/ 104 w 109"/>
                <a:gd name="T9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" h="51">
                  <a:moveTo>
                    <a:pt x="104" y="0"/>
                  </a:moveTo>
                  <a:lnTo>
                    <a:pt x="109" y="7"/>
                  </a:lnTo>
                  <a:lnTo>
                    <a:pt x="12" y="51"/>
                  </a:lnTo>
                  <a:lnTo>
                    <a:pt x="0" y="44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2" name="Group 301"/>
          <p:cNvGrpSpPr/>
          <p:nvPr/>
        </p:nvGrpSpPr>
        <p:grpSpPr>
          <a:xfrm>
            <a:off x="3962401" y="1524001"/>
            <a:ext cx="3510519" cy="3406145"/>
            <a:chOff x="4564063" y="2106613"/>
            <a:chExt cx="3510519" cy="3406145"/>
          </a:xfrm>
        </p:grpSpPr>
        <p:sp>
          <p:nvSpPr>
            <p:cNvPr id="295" name="Freeform 7"/>
            <p:cNvSpPr>
              <a:spLocks/>
            </p:cNvSpPr>
            <p:nvPr/>
          </p:nvSpPr>
          <p:spPr bwMode="auto">
            <a:xfrm>
              <a:off x="6055282" y="3498220"/>
              <a:ext cx="2019300" cy="2014538"/>
            </a:xfrm>
            <a:custGeom>
              <a:avLst/>
              <a:gdLst>
                <a:gd name="T0" fmla="*/ 637 w 1272"/>
                <a:gd name="T1" fmla="*/ 0 h 1269"/>
                <a:gd name="T2" fmla="*/ 730 w 1272"/>
                <a:gd name="T3" fmla="*/ 7 h 1269"/>
                <a:gd name="T4" fmla="*/ 820 w 1272"/>
                <a:gd name="T5" fmla="*/ 25 h 1269"/>
                <a:gd name="T6" fmla="*/ 904 w 1272"/>
                <a:gd name="T7" fmla="*/ 58 h 1269"/>
                <a:gd name="T8" fmla="*/ 983 w 1272"/>
                <a:gd name="T9" fmla="*/ 102 h 1269"/>
                <a:gd name="T10" fmla="*/ 1052 w 1272"/>
                <a:gd name="T11" fmla="*/ 155 h 1269"/>
                <a:gd name="T12" fmla="*/ 1117 w 1272"/>
                <a:gd name="T13" fmla="*/ 217 h 1269"/>
                <a:gd name="T14" fmla="*/ 1170 w 1272"/>
                <a:gd name="T15" fmla="*/ 289 h 1269"/>
                <a:gd name="T16" fmla="*/ 1212 w 1272"/>
                <a:gd name="T17" fmla="*/ 366 h 1269"/>
                <a:gd name="T18" fmla="*/ 1244 w 1272"/>
                <a:gd name="T19" fmla="*/ 451 h 1269"/>
                <a:gd name="T20" fmla="*/ 1265 w 1272"/>
                <a:gd name="T21" fmla="*/ 539 h 1269"/>
                <a:gd name="T22" fmla="*/ 1272 w 1272"/>
                <a:gd name="T23" fmla="*/ 634 h 1269"/>
                <a:gd name="T24" fmla="*/ 1265 w 1272"/>
                <a:gd name="T25" fmla="*/ 727 h 1269"/>
                <a:gd name="T26" fmla="*/ 1244 w 1272"/>
                <a:gd name="T27" fmla="*/ 817 h 1269"/>
                <a:gd name="T28" fmla="*/ 1212 w 1272"/>
                <a:gd name="T29" fmla="*/ 901 h 1269"/>
                <a:gd name="T30" fmla="*/ 1170 w 1272"/>
                <a:gd name="T31" fmla="*/ 979 h 1269"/>
                <a:gd name="T32" fmla="*/ 1117 w 1272"/>
                <a:gd name="T33" fmla="*/ 1051 h 1269"/>
                <a:gd name="T34" fmla="*/ 1052 w 1272"/>
                <a:gd name="T35" fmla="*/ 1114 h 1269"/>
                <a:gd name="T36" fmla="*/ 983 w 1272"/>
                <a:gd name="T37" fmla="*/ 1167 h 1269"/>
                <a:gd name="T38" fmla="*/ 904 w 1272"/>
                <a:gd name="T39" fmla="*/ 1211 h 1269"/>
                <a:gd name="T40" fmla="*/ 820 w 1272"/>
                <a:gd name="T41" fmla="*/ 1241 h 1269"/>
                <a:gd name="T42" fmla="*/ 730 w 1272"/>
                <a:gd name="T43" fmla="*/ 1262 h 1269"/>
                <a:gd name="T44" fmla="*/ 637 w 1272"/>
                <a:gd name="T45" fmla="*/ 1269 h 1269"/>
                <a:gd name="T46" fmla="*/ 542 w 1272"/>
                <a:gd name="T47" fmla="*/ 1262 h 1269"/>
                <a:gd name="T48" fmla="*/ 452 w 1272"/>
                <a:gd name="T49" fmla="*/ 1241 h 1269"/>
                <a:gd name="T50" fmla="*/ 369 w 1272"/>
                <a:gd name="T51" fmla="*/ 1211 h 1269"/>
                <a:gd name="T52" fmla="*/ 290 w 1272"/>
                <a:gd name="T53" fmla="*/ 1167 h 1269"/>
                <a:gd name="T54" fmla="*/ 220 w 1272"/>
                <a:gd name="T55" fmla="*/ 1114 h 1269"/>
                <a:gd name="T56" fmla="*/ 158 w 1272"/>
                <a:gd name="T57" fmla="*/ 1051 h 1269"/>
                <a:gd name="T58" fmla="*/ 104 w 1272"/>
                <a:gd name="T59" fmla="*/ 979 h 1269"/>
                <a:gd name="T60" fmla="*/ 60 w 1272"/>
                <a:gd name="T61" fmla="*/ 901 h 1269"/>
                <a:gd name="T62" fmla="*/ 28 w 1272"/>
                <a:gd name="T63" fmla="*/ 817 h 1269"/>
                <a:gd name="T64" fmla="*/ 7 w 1272"/>
                <a:gd name="T65" fmla="*/ 727 h 1269"/>
                <a:gd name="T66" fmla="*/ 0 w 1272"/>
                <a:gd name="T67" fmla="*/ 634 h 1269"/>
                <a:gd name="T68" fmla="*/ 7 w 1272"/>
                <a:gd name="T69" fmla="*/ 539 h 1269"/>
                <a:gd name="T70" fmla="*/ 28 w 1272"/>
                <a:gd name="T71" fmla="*/ 451 h 1269"/>
                <a:gd name="T72" fmla="*/ 60 w 1272"/>
                <a:gd name="T73" fmla="*/ 366 h 1269"/>
                <a:gd name="T74" fmla="*/ 104 w 1272"/>
                <a:gd name="T75" fmla="*/ 289 h 1269"/>
                <a:gd name="T76" fmla="*/ 158 w 1272"/>
                <a:gd name="T77" fmla="*/ 217 h 1269"/>
                <a:gd name="T78" fmla="*/ 220 w 1272"/>
                <a:gd name="T79" fmla="*/ 155 h 1269"/>
                <a:gd name="T80" fmla="*/ 290 w 1272"/>
                <a:gd name="T81" fmla="*/ 102 h 1269"/>
                <a:gd name="T82" fmla="*/ 369 w 1272"/>
                <a:gd name="T83" fmla="*/ 58 h 1269"/>
                <a:gd name="T84" fmla="*/ 452 w 1272"/>
                <a:gd name="T85" fmla="*/ 25 h 1269"/>
                <a:gd name="T86" fmla="*/ 542 w 1272"/>
                <a:gd name="T87" fmla="*/ 7 h 1269"/>
                <a:gd name="T88" fmla="*/ 637 w 1272"/>
                <a:gd name="T89" fmla="*/ 0 h 1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272" h="1269">
                  <a:moveTo>
                    <a:pt x="637" y="0"/>
                  </a:moveTo>
                  <a:lnTo>
                    <a:pt x="730" y="7"/>
                  </a:lnTo>
                  <a:lnTo>
                    <a:pt x="820" y="25"/>
                  </a:lnTo>
                  <a:lnTo>
                    <a:pt x="904" y="58"/>
                  </a:lnTo>
                  <a:lnTo>
                    <a:pt x="983" y="102"/>
                  </a:lnTo>
                  <a:lnTo>
                    <a:pt x="1052" y="155"/>
                  </a:lnTo>
                  <a:lnTo>
                    <a:pt x="1117" y="217"/>
                  </a:lnTo>
                  <a:lnTo>
                    <a:pt x="1170" y="289"/>
                  </a:lnTo>
                  <a:lnTo>
                    <a:pt x="1212" y="366"/>
                  </a:lnTo>
                  <a:lnTo>
                    <a:pt x="1244" y="451"/>
                  </a:lnTo>
                  <a:lnTo>
                    <a:pt x="1265" y="539"/>
                  </a:lnTo>
                  <a:lnTo>
                    <a:pt x="1272" y="634"/>
                  </a:lnTo>
                  <a:lnTo>
                    <a:pt x="1265" y="727"/>
                  </a:lnTo>
                  <a:lnTo>
                    <a:pt x="1244" y="817"/>
                  </a:lnTo>
                  <a:lnTo>
                    <a:pt x="1212" y="901"/>
                  </a:lnTo>
                  <a:lnTo>
                    <a:pt x="1170" y="979"/>
                  </a:lnTo>
                  <a:lnTo>
                    <a:pt x="1117" y="1051"/>
                  </a:lnTo>
                  <a:lnTo>
                    <a:pt x="1052" y="1114"/>
                  </a:lnTo>
                  <a:lnTo>
                    <a:pt x="983" y="1167"/>
                  </a:lnTo>
                  <a:lnTo>
                    <a:pt x="904" y="1211"/>
                  </a:lnTo>
                  <a:lnTo>
                    <a:pt x="820" y="1241"/>
                  </a:lnTo>
                  <a:lnTo>
                    <a:pt x="730" y="1262"/>
                  </a:lnTo>
                  <a:lnTo>
                    <a:pt x="637" y="1269"/>
                  </a:lnTo>
                  <a:lnTo>
                    <a:pt x="542" y="1262"/>
                  </a:lnTo>
                  <a:lnTo>
                    <a:pt x="452" y="1241"/>
                  </a:lnTo>
                  <a:lnTo>
                    <a:pt x="369" y="1211"/>
                  </a:lnTo>
                  <a:lnTo>
                    <a:pt x="290" y="1167"/>
                  </a:lnTo>
                  <a:lnTo>
                    <a:pt x="220" y="1114"/>
                  </a:lnTo>
                  <a:lnTo>
                    <a:pt x="158" y="1051"/>
                  </a:lnTo>
                  <a:lnTo>
                    <a:pt x="104" y="979"/>
                  </a:lnTo>
                  <a:lnTo>
                    <a:pt x="60" y="901"/>
                  </a:lnTo>
                  <a:lnTo>
                    <a:pt x="28" y="817"/>
                  </a:lnTo>
                  <a:lnTo>
                    <a:pt x="7" y="727"/>
                  </a:lnTo>
                  <a:lnTo>
                    <a:pt x="0" y="634"/>
                  </a:lnTo>
                  <a:lnTo>
                    <a:pt x="7" y="539"/>
                  </a:lnTo>
                  <a:lnTo>
                    <a:pt x="28" y="451"/>
                  </a:lnTo>
                  <a:lnTo>
                    <a:pt x="60" y="366"/>
                  </a:lnTo>
                  <a:lnTo>
                    <a:pt x="104" y="289"/>
                  </a:lnTo>
                  <a:lnTo>
                    <a:pt x="158" y="217"/>
                  </a:lnTo>
                  <a:lnTo>
                    <a:pt x="220" y="155"/>
                  </a:lnTo>
                  <a:lnTo>
                    <a:pt x="290" y="102"/>
                  </a:lnTo>
                  <a:lnTo>
                    <a:pt x="369" y="58"/>
                  </a:lnTo>
                  <a:lnTo>
                    <a:pt x="452" y="25"/>
                  </a:lnTo>
                  <a:lnTo>
                    <a:pt x="542" y="7"/>
                  </a:lnTo>
                  <a:lnTo>
                    <a:pt x="637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42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Freeform 17"/>
            <p:cNvSpPr>
              <a:spLocks noEditPoints="1"/>
            </p:cNvSpPr>
            <p:nvPr/>
          </p:nvSpPr>
          <p:spPr bwMode="auto">
            <a:xfrm rot="262076">
              <a:off x="4661785" y="2106613"/>
              <a:ext cx="2233613" cy="2109788"/>
            </a:xfrm>
            <a:custGeom>
              <a:avLst/>
              <a:gdLst>
                <a:gd name="T0" fmla="*/ 904 w 1407"/>
                <a:gd name="T1" fmla="*/ 442 h 1329"/>
                <a:gd name="T2" fmla="*/ 807 w 1407"/>
                <a:gd name="T3" fmla="*/ 481 h 1329"/>
                <a:gd name="T4" fmla="*/ 668 w 1407"/>
                <a:gd name="T5" fmla="*/ 595 h 1329"/>
                <a:gd name="T6" fmla="*/ 628 w 1407"/>
                <a:gd name="T7" fmla="*/ 711 h 1329"/>
                <a:gd name="T8" fmla="*/ 677 w 1407"/>
                <a:gd name="T9" fmla="*/ 831 h 1329"/>
                <a:gd name="T10" fmla="*/ 793 w 1407"/>
                <a:gd name="T11" fmla="*/ 889 h 1329"/>
                <a:gd name="T12" fmla="*/ 925 w 1407"/>
                <a:gd name="T13" fmla="*/ 854 h 1329"/>
                <a:gd name="T14" fmla="*/ 1013 w 1407"/>
                <a:gd name="T15" fmla="*/ 755 h 1329"/>
                <a:gd name="T16" fmla="*/ 1071 w 1407"/>
                <a:gd name="T17" fmla="*/ 595 h 1329"/>
                <a:gd name="T18" fmla="*/ 1043 w 1407"/>
                <a:gd name="T19" fmla="*/ 435 h 1329"/>
                <a:gd name="T20" fmla="*/ 828 w 1407"/>
                <a:gd name="T21" fmla="*/ 7 h 1329"/>
                <a:gd name="T22" fmla="*/ 990 w 1407"/>
                <a:gd name="T23" fmla="*/ 76 h 1329"/>
                <a:gd name="T24" fmla="*/ 1085 w 1407"/>
                <a:gd name="T25" fmla="*/ 217 h 1329"/>
                <a:gd name="T26" fmla="*/ 1110 w 1407"/>
                <a:gd name="T27" fmla="*/ 377 h 1329"/>
                <a:gd name="T28" fmla="*/ 1196 w 1407"/>
                <a:gd name="T29" fmla="*/ 512 h 1329"/>
                <a:gd name="T30" fmla="*/ 1309 w 1407"/>
                <a:gd name="T31" fmla="*/ 699 h 1329"/>
                <a:gd name="T32" fmla="*/ 1384 w 1407"/>
                <a:gd name="T33" fmla="*/ 982 h 1329"/>
                <a:gd name="T34" fmla="*/ 1404 w 1407"/>
                <a:gd name="T35" fmla="*/ 1250 h 1329"/>
                <a:gd name="T36" fmla="*/ 1388 w 1407"/>
                <a:gd name="T37" fmla="*/ 1250 h 1329"/>
                <a:gd name="T38" fmla="*/ 1367 w 1407"/>
                <a:gd name="T39" fmla="*/ 984 h 1329"/>
                <a:gd name="T40" fmla="*/ 1293 w 1407"/>
                <a:gd name="T41" fmla="*/ 706 h 1329"/>
                <a:gd name="T42" fmla="*/ 1184 w 1407"/>
                <a:gd name="T43" fmla="*/ 523 h 1329"/>
                <a:gd name="T44" fmla="*/ 1108 w 1407"/>
                <a:gd name="T45" fmla="*/ 461 h 1329"/>
                <a:gd name="T46" fmla="*/ 1068 w 1407"/>
                <a:gd name="T47" fmla="*/ 664 h 1329"/>
                <a:gd name="T48" fmla="*/ 997 w 1407"/>
                <a:gd name="T49" fmla="*/ 808 h 1329"/>
                <a:gd name="T50" fmla="*/ 892 w 1407"/>
                <a:gd name="T51" fmla="*/ 891 h 1329"/>
                <a:gd name="T52" fmla="*/ 744 w 1407"/>
                <a:gd name="T53" fmla="*/ 894 h 1329"/>
                <a:gd name="T54" fmla="*/ 635 w 1407"/>
                <a:gd name="T55" fmla="*/ 803 h 1329"/>
                <a:gd name="T56" fmla="*/ 614 w 1407"/>
                <a:gd name="T57" fmla="*/ 671 h 1329"/>
                <a:gd name="T58" fmla="*/ 688 w 1407"/>
                <a:gd name="T59" fmla="*/ 546 h 1329"/>
                <a:gd name="T60" fmla="*/ 800 w 1407"/>
                <a:gd name="T61" fmla="*/ 465 h 1329"/>
                <a:gd name="T62" fmla="*/ 946 w 1407"/>
                <a:gd name="T63" fmla="*/ 414 h 1329"/>
                <a:gd name="T64" fmla="*/ 1092 w 1407"/>
                <a:gd name="T65" fmla="*/ 435 h 1329"/>
                <a:gd name="T66" fmla="*/ 1082 w 1407"/>
                <a:gd name="T67" fmla="*/ 268 h 1329"/>
                <a:gd name="T68" fmla="*/ 1015 w 1407"/>
                <a:gd name="T69" fmla="*/ 127 h 1329"/>
                <a:gd name="T70" fmla="*/ 890 w 1407"/>
                <a:gd name="T71" fmla="*/ 41 h 1329"/>
                <a:gd name="T72" fmla="*/ 682 w 1407"/>
                <a:gd name="T73" fmla="*/ 18 h 1329"/>
                <a:gd name="T74" fmla="*/ 494 w 1407"/>
                <a:gd name="T75" fmla="*/ 53 h 1329"/>
                <a:gd name="T76" fmla="*/ 190 w 1407"/>
                <a:gd name="T77" fmla="*/ 173 h 1329"/>
                <a:gd name="T78" fmla="*/ 0 w 1407"/>
                <a:gd name="T79" fmla="*/ 266 h 1329"/>
                <a:gd name="T80" fmla="*/ 283 w 1407"/>
                <a:gd name="T81" fmla="*/ 111 h 1329"/>
                <a:gd name="T82" fmla="*/ 591 w 1407"/>
                <a:gd name="T83" fmla="*/ 14 h 1329"/>
                <a:gd name="T84" fmla="*/ 756 w 1407"/>
                <a:gd name="T85" fmla="*/ 0 h 1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07" h="1329">
                  <a:moveTo>
                    <a:pt x="990" y="428"/>
                  </a:moveTo>
                  <a:lnTo>
                    <a:pt x="946" y="433"/>
                  </a:lnTo>
                  <a:lnTo>
                    <a:pt x="904" y="442"/>
                  </a:lnTo>
                  <a:lnTo>
                    <a:pt x="855" y="458"/>
                  </a:lnTo>
                  <a:lnTo>
                    <a:pt x="807" y="481"/>
                  </a:lnTo>
                  <a:lnTo>
                    <a:pt x="807" y="481"/>
                  </a:lnTo>
                  <a:lnTo>
                    <a:pt x="746" y="519"/>
                  </a:lnTo>
                  <a:lnTo>
                    <a:pt x="702" y="556"/>
                  </a:lnTo>
                  <a:lnTo>
                    <a:pt x="668" y="595"/>
                  </a:lnTo>
                  <a:lnTo>
                    <a:pt x="644" y="634"/>
                  </a:lnTo>
                  <a:lnTo>
                    <a:pt x="631" y="674"/>
                  </a:lnTo>
                  <a:lnTo>
                    <a:pt x="628" y="711"/>
                  </a:lnTo>
                  <a:lnTo>
                    <a:pt x="633" y="755"/>
                  </a:lnTo>
                  <a:lnTo>
                    <a:pt x="651" y="796"/>
                  </a:lnTo>
                  <a:lnTo>
                    <a:pt x="677" y="831"/>
                  </a:lnTo>
                  <a:lnTo>
                    <a:pt x="709" y="859"/>
                  </a:lnTo>
                  <a:lnTo>
                    <a:pt x="749" y="878"/>
                  </a:lnTo>
                  <a:lnTo>
                    <a:pt x="793" y="889"/>
                  </a:lnTo>
                  <a:lnTo>
                    <a:pt x="839" y="887"/>
                  </a:lnTo>
                  <a:lnTo>
                    <a:pt x="885" y="875"/>
                  </a:lnTo>
                  <a:lnTo>
                    <a:pt x="925" y="854"/>
                  </a:lnTo>
                  <a:lnTo>
                    <a:pt x="960" y="824"/>
                  </a:lnTo>
                  <a:lnTo>
                    <a:pt x="987" y="792"/>
                  </a:lnTo>
                  <a:lnTo>
                    <a:pt x="1013" y="755"/>
                  </a:lnTo>
                  <a:lnTo>
                    <a:pt x="1034" y="708"/>
                  </a:lnTo>
                  <a:lnTo>
                    <a:pt x="1055" y="655"/>
                  </a:lnTo>
                  <a:lnTo>
                    <a:pt x="1071" y="595"/>
                  </a:lnTo>
                  <a:lnTo>
                    <a:pt x="1085" y="523"/>
                  </a:lnTo>
                  <a:lnTo>
                    <a:pt x="1092" y="451"/>
                  </a:lnTo>
                  <a:lnTo>
                    <a:pt x="1043" y="435"/>
                  </a:lnTo>
                  <a:lnTo>
                    <a:pt x="990" y="428"/>
                  </a:lnTo>
                  <a:close/>
                  <a:moveTo>
                    <a:pt x="756" y="0"/>
                  </a:moveTo>
                  <a:lnTo>
                    <a:pt x="828" y="7"/>
                  </a:lnTo>
                  <a:lnTo>
                    <a:pt x="895" y="25"/>
                  </a:lnTo>
                  <a:lnTo>
                    <a:pt x="946" y="46"/>
                  </a:lnTo>
                  <a:lnTo>
                    <a:pt x="990" y="76"/>
                  </a:lnTo>
                  <a:lnTo>
                    <a:pt x="1029" y="116"/>
                  </a:lnTo>
                  <a:lnTo>
                    <a:pt x="1062" y="162"/>
                  </a:lnTo>
                  <a:lnTo>
                    <a:pt x="1085" y="217"/>
                  </a:lnTo>
                  <a:lnTo>
                    <a:pt x="1099" y="266"/>
                  </a:lnTo>
                  <a:lnTo>
                    <a:pt x="1108" y="319"/>
                  </a:lnTo>
                  <a:lnTo>
                    <a:pt x="1110" y="377"/>
                  </a:lnTo>
                  <a:lnTo>
                    <a:pt x="1108" y="442"/>
                  </a:lnTo>
                  <a:lnTo>
                    <a:pt x="1152" y="470"/>
                  </a:lnTo>
                  <a:lnTo>
                    <a:pt x="1196" y="512"/>
                  </a:lnTo>
                  <a:lnTo>
                    <a:pt x="1235" y="560"/>
                  </a:lnTo>
                  <a:lnTo>
                    <a:pt x="1270" y="616"/>
                  </a:lnTo>
                  <a:lnTo>
                    <a:pt x="1309" y="699"/>
                  </a:lnTo>
                  <a:lnTo>
                    <a:pt x="1340" y="790"/>
                  </a:lnTo>
                  <a:lnTo>
                    <a:pt x="1365" y="884"/>
                  </a:lnTo>
                  <a:lnTo>
                    <a:pt x="1384" y="982"/>
                  </a:lnTo>
                  <a:lnTo>
                    <a:pt x="1395" y="1077"/>
                  </a:lnTo>
                  <a:lnTo>
                    <a:pt x="1402" y="1167"/>
                  </a:lnTo>
                  <a:lnTo>
                    <a:pt x="1404" y="1250"/>
                  </a:lnTo>
                  <a:lnTo>
                    <a:pt x="1407" y="1329"/>
                  </a:lnTo>
                  <a:lnTo>
                    <a:pt x="1388" y="1301"/>
                  </a:lnTo>
                  <a:lnTo>
                    <a:pt x="1388" y="1250"/>
                  </a:lnTo>
                  <a:lnTo>
                    <a:pt x="1386" y="1167"/>
                  </a:lnTo>
                  <a:lnTo>
                    <a:pt x="1379" y="1077"/>
                  </a:lnTo>
                  <a:lnTo>
                    <a:pt x="1367" y="984"/>
                  </a:lnTo>
                  <a:lnTo>
                    <a:pt x="1349" y="889"/>
                  </a:lnTo>
                  <a:lnTo>
                    <a:pt x="1326" y="794"/>
                  </a:lnTo>
                  <a:lnTo>
                    <a:pt x="1293" y="706"/>
                  </a:lnTo>
                  <a:lnTo>
                    <a:pt x="1256" y="625"/>
                  </a:lnTo>
                  <a:lnTo>
                    <a:pt x="1221" y="569"/>
                  </a:lnTo>
                  <a:lnTo>
                    <a:pt x="1184" y="523"/>
                  </a:lnTo>
                  <a:lnTo>
                    <a:pt x="1143" y="484"/>
                  </a:lnTo>
                  <a:lnTo>
                    <a:pt x="1126" y="472"/>
                  </a:lnTo>
                  <a:lnTo>
                    <a:pt x="1108" y="461"/>
                  </a:lnTo>
                  <a:lnTo>
                    <a:pt x="1101" y="525"/>
                  </a:lnTo>
                  <a:lnTo>
                    <a:pt x="1087" y="600"/>
                  </a:lnTo>
                  <a:lnTo>
                    <a:pt x="1068" y="664"/>
                  </a:lnTo>
                  <a:lnTo>
                    <a:pt x="1048" y="720"/>
                  </a:lnTo>
                  <a:lnTo>
                    <a:pt x="1024" y="769"/>
                  </a:lnTo>
                  <a:lnTo>
                    <a:pt x="997" y="808"/>
                  </a:lnTo>
                  <a:lnTo>
                    <a:pt x="967" y="840"/>
                  </a:lnTo>
                  <a:lnTo>
                    <a:pt x="929" y="871"/>
                  </a:lnTo>
                  <a:lnTo>
                    <a:pt x="892" y="891"/>
                  </a:lnTo>
                  <a:lnTo>
                    <a:pt x="841" y="903"/>
                  </a:lnTo>
                  <a:lnTo>
                    <a:pt x="790" y="905"/>
                  </a:lnTo>
                  <a:lnTo>
                    <a:pt x="744" y="894"/>
                  </a:lnTo>
                  <a:lnTo>
                    <a:pt x="702" y="873"/>
                  </a:lnTo>
                  <a:lnTo>
                    <a:pt x="665" y="840"/>
                  </a:lnTo>
                  <a:lnTo>
                    <a:pt x="635" y="803"/>
                  </a:lnTo>
                  <a:lnTo>
                    <a:pt x="617" y="759"/>
                  </a:lnTo>
                  <a:lnTo>
                    <a:pt x="610" y="711"/>
                  </a:lnTo>
                  <a:lnTo>
                    <a:pt x="614" y="671"/>
                  </a:lnTo>
                  <a:lnTo>
                    <a:pt x="628" y="630"/>
                  </a:lnTo>
                  <a:lnTo>
                    <a:pt x="654" y="588"/>
                  </a:lnTo>
                  <a:lnTo>
                    <a:pt x="688" y="546"/>
                  </a:lnTo>
                  <a:lnTo>
                    <a:pt x="737" y="505"/>
                  </a:lnTo>
                  <a:lnTo>
                    <a:pt x="797" y="468"/>
                  </a:lnTo>
                  <a:lnTo>
                    <a:pt x="800" y="465"/>
                  </a:lnTo>
                  <a:lnTo>
                    <a:pt x="851" y="442"/>
                  </a:lnTo>
                  <a:lnTo>
                    <a:pt x="899" y="426"/>
                  </a:lnTo>
                  <a:lnTo>
                    <a:pt x="946" y="414"/>
                  </a:lnTo>
                  <a:lnTo>
                    <a:pt x="990" y="412"/>
                  </a:lnTo>
                  <a:lnTo>
                    <a:pt x="1043" y="419"/>
                  </a:lnTo>
                  <a:lnTo>
                    <a:pt x="1092" y="435"/>
                  </a:lnTo>
                  <a:lnTo>
                    <a:pt x="1094" y="375"/>
                  </a:lnTo>
                  <a:lnTo>
                    <a:pt x="1089" y="319"/>
                  </a:lnTo>
                  <a:lnTo>
                    <a:pt x="1082" y="268"/>
                  </a:lnTo>
                  <a:lnTo>
                    <a:pt x="1068" y="224"/>
                  </a:lnTo>
                  <a:lnTo>
                    <a:pt x="1045" y="171"/>
                  </a:lnTo>
                  <a:lnTo>
                    <a:pt x="1015" y="127"/>
                  </a:lnTo>
                  <a:lnTo>
                    <a:pt x="980" y="90"/>
                  </a:lnTo>
                  <a:lnTo>
                    <a:pt x="936" y="62"/>
                  </a:lnTo>
                  <a:lnTo>
                    <a:pt x="890" y="41"/>
                  </a:lnTo>
                  <a:lnTo>
                    <a:pt x="825" y="23"/>
                  </a:lnTo>
                  <a:lnTo>
                    <a:pt x="756" y="16"/>
                  </a:lnTo>
                  <a:lnTo>
                    <a:pt x="682" y="18"/>
                  </a:lnTo>
                  <a:lnTo>
                    <a:pt x="605" y="28"/>
                  </a:lnTo>
                  <a:lnTo>
                    <a:pt x="596" y="30"/>
                  </a:lnTo>
                  <a:lnTo>
                    <a:pt x="494" y="53"/>
                  </a:lnTo>
                  <a:lnTo>
                    <a:pt x="392" y="85"/>
                  </a:lnTo>
                  <a:lnTo>
                    <a:pt x="290" y="125"/>
                  </a:lnTo>
                  <a:lnTo>
                    <a:pt x="190" y="173"/>
                  </a:lnTo>
                  <a:lnTo>
                    <a:pt x="95" y="224"/>
                  </a:lnTo>
                  <a:lnTo>
                    <a:pt x="10" y="280"/>
                  </a:lnTo>
                  <a:lnTo>
                    <a:pt x="0" y="266"/>
                  </a:lnTo>
                  <a:lnTo>
                    <a:pt x="88" y="211"/>
                  </a:lnTo>
                  <a:lnTo>
                    <a:pt x="183" y="157"/>
                  </a:lnTo>
                  <a:lnTo>
                    <a:pt x="283" y="111"/>
                  </a:lnTo>
                  <a:lnTo>
                    <a:pt x="385" y="69"/>
                  </a:lnTo>
                  <a:lnTo>
                    <a:pt x="489" y="37"/>
                  </a:lnTo>
                  <a:lnTo>
                    <a:pt x="591" y="14"/>
                  </a:lnTo>
                  <a:lnTo>
                    <a:pt x="598" y="11"/>
                  </a:lnTo>
                  <a:lnTo>
                    <a:pt x="679" y="2"/>
                  </a:lnTo>
                  <a:lnTo>
                    <a:pt x="756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42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7"/>
            <p:cNvSpPr>
              <a:spLocks/>
            </p:cNvSpPr>
            <p:nvPr/>
          </p:nvSpPr>
          <p:spPr bwMode="auto">
            <a:xfrm>
              <a:off x="5943600" y="3467100"/>
              <a:ext cx="2019300" cy="2014538"/>
            </a:xfrm>
            <a:custGeom>
              <a:avLst/>
              <a:gdLst>
                <a:gd name="T0" fmla="*/ 637 w 1272"/>
                <a:gd name="T1" fmla="*/ 0 h 1269"/>
                <a:gd name="T2" fmla="*/ 730 w 1272"/>
                <a:gd name="T3" fmla="*/ 7 h 1269"/>
                <a:gd name="T4" fmla="*/ 820 w 1272"/>
                <a:gd name="T5" fmla="*/ 25 h 1269"/>
                <a:gd name="T6" fmla="*/ 904 w 1272"/>
                <a:gd name="T7" fmla="*/ 58 h 1269"/>
                <a:gd name="T8" fmla="*/ 983 w 1272"/>
                <a:gd name="T9" fmla="*/ 102 h 1269"/>
                <a:gd name="T10" fmla="*/ 1052 w 1272"/>
                <a:gd name="T11" fmla="*/ 155 h 1269"/>
                <a:gd name="T12" fmla="*/ 1117 w 1272"/>
                <a:gd name="T13" fmla="*/ 217 h 1269"/>
                <a:gd name="T14" fmla="*/ 1170 w 1272"/>
                <a:gd name="T15" fmla="*/ 289 h 1269"/>
                <a:gd name="T16" fmla="*/ 1212 w 1272"/>
                <a:gd name="T17" fmla="*/ 366 h 1269"/>
                <a:gd name="T18" fmla="*/ 1244 w 1272"/>
                <a:gd name="T19" fmla="*/ 451 h 1269"/>
                <a:gd name="T20" fmla="*/ 1265 w 1272"/>
                <a:gd name="T21" fmla="*/ 539 h 1269"/>
                <a:gd name="T22" fmla="*/ 1272 w 1272"/>
                <a:gd name="T23" fmla="*/ 634 h 1269"/>
                <a:gd name="T24" fmla="*/ 1265 w 1272"/>
                <a:gd name="T25" fmla="*/ 727 h 1269"/>
                <a:gd name="T26" fmla="*/ 1244 w 1272"/>
                <a:gd name="T27" fmla="*/ 817 h 1269"/>
                <a:gd name="T28" fmla="*/ 1212 w 1272"/>
                <a:gd name="T29" fmla="*/ 901 h 1269"/>
                <a:gd name="T30" fmla="*/ 1170 w 1272"/>
                <a:gd name="T31" fmla="*/ 979 h 1269"/>
                <a:gd name="T32" fmla="*/ 1117 w 1272"/>
                <a:gd name="T33" fmla="*/ 1051 h 1269"/>
                <a:gd name="T34" fmla="*/ 1052 w 1272"/>
                <a:gd name="T35" fmla="*/ 1114 h 1269"/>
                <a:gd name="T36" fmla="*/ 983 w 1272"/>
                <a:gd name="T37" fmla="*/ 1167 h 1269"/>
                <a:gd name="T38" fmla="*/ 904 w 1272"/>
                <a:gd name="T39" fmla="*/ 1211 h 1269"/>
                <a:gd name="T40" fmla="*/ 820 w 1272"/>
                <a:gd name="T41" fmla="*/ 1241 h 1269"/>
                <a:gd name="T42" fmla="*/ 730 w 1272"/>
                <a:gd name="T43" fmla="*/ 1262 h 1269"/>
                <a:gd name="T44" fmla="*/ 637 w 1272"/>
                <a:gd name="T45" fmla="*/ 1269 h 1269"/>
                <a:gd name="T46" fmla="*/ 542 w 1272"/>
                <a:gd name="T47" fmla="*/ 1262 h 1269"/>
                <a:gd name="T48" fmla="*/ 452 w 1272"/>
                <a:gd name="T49" fmla="*/ 1241 h 1269"/>
                <a:gd name="T50" fmla="*/ 369 w 1272"/>
                <a:gd name="T51" fmla="*/ 1211 h 1269"/>
                <a:gd name="T52" fmla="*/ 290 w 1272"/>
                <a:gd name="T53" fmla="*/ 1167 h 1269"/>
                <a:gd name="T54" fmla="*/ 220 w 1272"/>
                <a:gd name="T55" fmla="*/ 1114 h 1269"/>
                <a:gd name="T56" fmla="*/ 158 w 1272"/>
                <a:gd name="T57" fmla="*/ 1051 h 1269"/>
                <a:gd name="T58" fmla="*/ 104 w 1272"/>
                <a:gd name="T59" fmla="*/ 979 h 1269"/>
                <a:gd name="T60" fmla="*/ 60 w 1272"/>
                <a:gd name="T61" fmla="*/ 901 h 1269"/>
                <a:gd name="T62" fmla="*/ 28 w 1272"/>
                <a:gd name="T63" fmla="*/ 817 h 1269"/>
                <a:gd name="T64" fmla="*/ 7 w 1272"/>
                <a:gd name="T65" fmla="*/ 727 h 1269"/>
                <a:gd name="T66" fmla="*/ 0 w 1272"/>
                <a:gd name="T67" fmla="*/ 634 h 1269"/>
                <a:gd name="T68" fmla="*/ 7 w 1272"/>
                <a:gd name="T69" fmla="*/ 539 h 1269"/>
                <a:gd name="T70" fmla="*/ 28 w 1272"/>
                <a:gd name="T71" fmla="*/ 451 h 1269"/>
                <a:gd name="T72" fmla="*/ 60 w 1272"/>
                <a:gd name="T73" fmla="*/ 366 h 1269"/>
                <a:gd name="T74" fmla="*/ 104 w 1272"/>
                <a:gd name="T75" fmla="*/ 289 h 1269"/>
                <a:gd name="T76" fmla="*/ 158 w 1272"/>
                <a:gd name="T77" fmla="*/ 217 h 1269"/>
                <a:gd name="T78" fmla="*/ 220 w 1272"/>
                <a:gd name="T79" fmla="*/ 155 h 1269"/>
                <a:gd name="T80" fmla="*/ 290 w 1272"/>
                <a:gd name="T81" fmla="*/ 102 h 1269"/>
                <a:gd name="T82" fmla="*/ 369 w 1272"/>
                <a:gd name="T83" fmla="*/ 58 h 1269"/>
                <a:gd name="T84" fmla="*/ 452 w 1272"/>
                <a:gd name="T85" fmla="*/ 25 h 1269"/>
                <a:gd name="T86" fmla="*/ 542 w 1272"/>
                <a:gd name="T87" fmla="*/ 7 h 1269"/>
                <a:gd name="T88" fmla="*/ 637 w 1272"/>
                <a:gd name="T89" fmla="*/ 0 h 1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272" h="1269">
                  <a:moveTo>
                    <a:pt x="637" y="0"/>
                  </a:moveTo>
                  <a:lnTo>
                    <a:pt x="730" y="7"/>
                  </a:lnTo>
                  <a:lnTo>
                    <a:pt x="820" y="25"/>
                  </a:lnTo>
                  <a:lnTo>
                    <a:pt x="904" y="58"/>
                  </a:lnTo>
                  <a:lnTo>
                    <a:pt x="983" y="102"/>
                  </a:lnTo>
                  <a:lnTo>
                    <a:pt x="1052" y="155"/>
                  </a:lnTo>
                  <a:lnTo>
                    <a:pt x="1117" y="217"/>
                  </a:lnTo>
                  <a:lnTo>
                    <a:pt x="1170" y="289"/>
                  </a:lnTo>
                  <a:lnTo>
                    <a:pt x="1212" y="366"/>
                  </a:lnTo>
                  <a:lnTo>
                    <a:pt x="1244" y="451"/>
                  </a:lnTo>
                  <a:lnTo>
                    <a:pt x="1265" y="539"/>
                  </a:lnTo>
                  <a:lnTo>
                    <a:pt x="1272" y="634"/>
                  </a:lnTo>
                  <a:lnTo>
                    <a:pt x="1265" y="727"/>
                  </a:lnTo>
                  <a:lnTo>
                    <a:pt x="1244" y="817"/>
                  </a:lnTo>
                  <a:lnTo>
                    <a:pt x="1212" y="901"/>
                  </a:lnTo>
                  <a:lnTo>
                    <a:pt x="1170" y="979"/>
                  </a:lnTo>
                  <a:lnTo>
                    <a:pt x="1117" y="1051"/>
                  </a:lnTo>
                  <a:lnTo>
                    <a:pt x="1052" y="1114"/>
                  </a:lnTo>
                  <a:lnTo>
                    <a:pt x="983" y="1167"/>
                  </a:lnTo>
                  <a:lnTo>
                    <a:pt x="904" y="1211"/>
                  </a:lnTo>
                  <a:lnTo>
                    <a:pt x="820" y="1241"/>
                  </a:lnTo>
                  <a:lnTo>
                    <a:pt x="730" y="1262"/>
                  </a:lnTo>
                  <a:lnTo>
                    <a:pt x="637" y="1269"/>
                  </a:lnTo>
                  <a:lnTo>
                    <a:pt x="542" y="1262"/>
                  </a:lnTo>
                  <a:lnTo>
                    <a:pt x="452" y="1241"/>
                  </a:lnTo>
                  <a:lnTo>
                    <a:pt x="369" y="1211"/>
                  </a:lnTo>
                  <a:lnTo>
                    <a:pt x="290" y="1167"/>
                  </a:lnTo>
                  <a:lnTo>
                    <a:pt x="220" y="1114"/>
                  </a:lnTo>
                  <a:lnTo>
                    <a:pt x="158" y="1051"/>
                  </a:lnTo>
                  <a:lnTo>
                    <a:pt x="104" y="979"/>
                  </a:lnTo>
                  <a:lnTo>
                    <a:pt x="60" y="901"/>
                  </a:lnTo>
                  <a:lnTo>
                    <a:pt x="28" y="817"/>
                  </a:lnTo>
                  <a:lnTo>
                    <a:pt x="7" y="727"/>
                  </a:lnTo>
                  <a:lnTo>
                    <a:pt x="0" y="634"/>
                  </a:lnTo>
                  <a:lnTo>
                    <a:pt x="7" y="539"/>
                  </a:lnTo>
                  <a:lnTo>
                    <a:pt x="28" y="451"/>
                  </a:lnTo>
                  <a:lnTo>
                    <a:pt x="60" y="366"/>
                  </a:lnTo>
                  <a:lnTo>
                    <a:pt x="104" y="289"/>
                  </a:lnTo>
                  <a:lnTo>
                    <a:pt x="158" y="217"/>
                  </a:lnTo>
                  <a:lnTo>
                    <a:pt x="220" y="155"/>
                  </a:lnTo>
                  <a:lnTo>
                    <a:pt x="290" y="102"/>
                  </a:lnTo>
                  <a:lnTo>
                    <a:pt x="369" y="58"/>
                  </a:lnTo>
                  <a:lnTo>
                    <a:pt x="452" y="25"/>
                  </a:lnTo>
                  <a:lnTo>
                    <a:pt x="542" y="7"/>
                  </a:lnTo>
                  <a:lnTo>
                    <a:pt x="63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8"/>
            <p:cNvSpPr>
              <a:spLocks/>
            </p:cNvSpPr>
            <p:nvPr/>
          </p:nvSpPr>
          <p:spPr bwMode="auto">
            <a:xfrm>
              <a:off x="6083300" y="3606800"/>
              <a:ext cx="1744663" cy="1741488"/>
            </a:xfrm>
            <a:custGeom>
              <a:avLst/>
              <a:gdLst>
                <a:gd name="T0" fmla="*/ 549 w 1099"/>
                <a:gd name="T1" fmla="*/ 0 h 1097"/>
                <a:gd name="T2" fmla="*/ 637 w 1099"/>
                <a:gd name="T3" fmla="*/ 7 h 1097"/>
                <a:gd name="T4" fmla="*/ 723 w 1099"/>
                <a:gd name="T5" fmla="*/ 27 h 1097"/>
                <a:gd name="T6" fmla="*/ 802 w 1099"/>
                <a:gd name="T7" fmla="*/ 60 h 1097"/>
                <a:gd name="T8" fmla="*/ 874 w 1099"/>
                <a:gd name="T9" fmla="*/ 106 h 1097"/>
                <a:gd name="T10" fmla="*/ 936 w 1099"/>
                <a:gd name="T11" fmla="*/ 159 h 1097"/>
                <a:gd name="T12" fmla="*/ 992 w 1099"/>
                <a:gd name="T13" fmla="*/ 224 h 1097"/>
                <a:gd name="T14" fmla="*/ 1036 w 1099"/>
                <a:gd name="T15" fmla="*/ 296 h 1097"/>
                <a:gd name="T16" fmla="*/ 1071 w 1099"/>
                <a:gd name="T17" fmla="*/ 375 h 1097"/>
                <a:gd name="T18" fmla="*/ 1092 w 1099"/>
                <a:gd name="T19" fmla="*/ 458 h 1097"/>
                <a:gd name="T20" fmla="*/ 1099 w 1099"/>
                <a:gd name="T21" fmla="*/ 549 h 1097"/>
                <a:gd name="T22" fmla="*/ 1092 w 1099"/>
                <a:gd name="T23" fmla="*/ 637 h 1097"/>
                <a:gd name="T24" fmla="*/ 1071 w 1099"/>
                <a:gd name="T25" fmla="*/ 722 h 1097"/>
                <a:gd name="T26" fmla="*/ 1036 w 1099"/>
                <a:gd name="T27" fmla="*/ 801 h 1097"/>
                <a:gd name="T28" fmla="*/ 992 w 1099"/>
                <a:gd name="T29" fmla="*/ 873 h 1097"/>
                <a:gd name="T30" fmla="*/ 936 w 1099"/>
                <a:gd name="T31" fmla="*/ 938 h 1097"/>
                <a:gd name="T32" fmla="*/ 874 w 1099"/>
                <a:gd name="T33" fmla="*/ 991 h 1097"/>
                <a:gd name="T34" fmla="*/ 802 w 1099"/>
                <a:gd name="T35" fmla="*/ 1037 h 1097"/>
                <a:gd name="T36" fmla="*/ 723 w 1099"/>
                <a:gd name="T37" fmla="*/ 1070 h 1097"/>
                <a:gd name="T38" fmla="*/ 637 w 1099"/>
                <a:gd name="T39" fmla="*/ 1090 h 1097"/>
                <a:gd name="T40" fmla="*/ 549 w 1099"/>
                <a:gd name="T41" fmla="*/ 1097 h 1097"/>
                <a:gd name="T42" fmla="*/ 459 w 1099"/>
                <a:gd name="T43" fmla="*/ 1090 h 1097"/>
                <a:gd name="T44" fmla="*/ 376 w 1099"/>
                <a:gd name="T45" fmla="*/ 1070 h 1097"/>
                <a:gd name="T46" fmla="*/ 297 w 1099"/>
                <a:gd name="T47" fmla="*/ 1037 h 1097"/>
                <a:gd name="T48" fmla="*/ 225 w 1099"/>
                <a:gd name="T49" fmla="*/ 991 h 1097"/>
                <a:gd name="T50" fmla="*/ 160 w 1099"/>
                <a:gd name="T51" fmla="*/ 938 h 1097"/>
                <a:gd name="T52" fmla="*/ 105 w 1099"/>
                <a:gd name="T53" fmla="*/ 873 h 1097"/>
                <a:gd name="T54" fmla="*/ 61 w 1099"/>
                <a:gd name="T55" fmla="*/ 801 h 1097"/>
                <a:gd name="T56" fmla="*/ 28 w 1099"/>
                <a:gd name="T57" fmla="*/ 722 h 1097"/>
                <a:gd name="T58" fmla="*/ 7 w 1099"/>
                <a:gd name="T59" fmla="*/ 637 h 1097"/>
                <a:gd name="T60" fmla="*/ 0 w 1099"/>
                <a:gd name="T61" fmla="*/ 549 h 1097"/>
                <a:gd name="T62" fmla="*/ 7 w 1099"/>
                <a:gd name="T63" fmla="*/ 458 h 1097"/>
                <a:gd name="T64" fmla="*/ 28 w 1099"/>
                <a:gd name="T65" fmla="*/ 375 h 1097"/>
                <a:gd name="T66" fmla="*/ 61 w 1099"/>
                <a:gd name="T67" fmla="*/ 296 h 1097"/>
                <a:gd name="T68" fmla="*/ 105 w 1099"/>
                <a:gd name="T69" fmla="*/ 224 h 1097"/>
                <a:gd name="T70" fmla="*/ 160 w 1099"/>
                <a:gd name="T71" fmla="*/ 159 h 1097"/>
                <a:gd name="T72" fmla="*/ 225 w 1099"/>
                <a:gd name="T73" fmla="*/ 106 h 1097"/>
                <a:gd name="T74" fmla="*/ 297 w 1099"/>
                <a:gd name="T75" fmla="*/ 60 h 1097"/>
                <a:gd name="T76" fmla="*/ 376 w 1099"/>
                <a:gd name="T77" fmla="*/ 27 h 1097"/>
                <a:gd name="T78" fmla="*/ 459 w 1099"/>
                <a:gd name="T79" fmla="*/ 7 h 1097"/>
                <a:gd name="T80" fmla="*/ 549 w 1099"/>
                <a:gd name="T81" fmla="*/ 0 h 1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99" h="1097">
                  <a:moveTo>
                    <a:pt x="549" y="0"/>
                  </a:moveTo>
                  <a:lnTo>
                    <a:pt x="637" y="7"/>
                  </a:lnTo>
                  <a:lnTo>
                    <a:pt x="723" y="27"/>
                  </a:lnTo>
                  <a:lnTo>
                    <a:pt x="802" y="60"/>
                  </a:lnTo>
                  <a:lnTo>
                    <a:pt x="874" y="106"/>
                  </a:lnTo>
                  <a:lnTo>
                    <a:pt x="936" y="159"/>
                  </a:lnTo>
                  <a:lnTo>
                    <a:pt x="992" y="224"/>
                  </a:lnTo>
                  <a:lnTo>
                    <a:pt x="1036" y="296"/>
                  </a:lnTo>
                  <a:lnTo>
                    <a:pt x="1071" y="375"/>
                  </a:lnTo>
                  <a:lnTo>
                    <a:pt x="1092" y="458"/>
                  </a:lnTo>
                  <a:lnTo>
                    <a:pt x="1099" y="549"/>
                  </a:lnTo>
                  <a:lnTo>
                    <a:pt x="1092" y="637"/>
                  </a:lnTo>
                  <a:lnTo>
                    <a:pt x="1071" y="722"/>
                  </a:lnTo>
                  <a:lnTo>
                    <a:pt x="1036" y="801"/>
                  </a:lnTo>
                  <a:lnTo>
                    <a:pt x="992" y="873"/>
                  </a:lnTo>
                  <a:lnTo>
                    <a:pt x="936" y="938"/>
                  </a:lnTo>
                  <a:lnTo>
                    <a:pt x="874" y="991"/>
                  </a:lnTo>
                  <a:lnTo>
                    <a:pt x="802" y="1037"/>
                  </a:lnTo>
                  <a:lnTo>
                    <a:pt x="723" y="1070"/>
                  </a:lnTo>
                  <a:lnTo>
                    <a:pt x="637" y="1090"/>
                  </a:lnTo>
                  <a:lnTo>
                    <a:pt x="549" y="1097"/>
                  </a:lnTo>
                  <a:lnTo>
                    <a:pt x="459" y="1090"/>
                  </a:lnTo>
                  <a:lnTo>
                    <a:pt x="376" y="1070"/>
                  </a:lnTo>
                  <a:lnTo>
                    <a:pt x="297" y="1037"/>
                  </a:lnTo>
                  <a:lnTo>
                    <a:pt x="225" y="991"/>
                  </a:lnTo>
                  <a:lnTo>
                    <a:pt x="160" y="938"/>
                  </a:lnTo>
                  <a:lnTo>
                    <a:pt x="105" y="873"/>
                  </a:lnTo>
                  <a:lnTo>
                    <a:pt x="61" y="801"/>
                  </a:lnTo>
                  <a:lnTo>
                    <a:pt x="28" y="722"/>
                  </a:lnTo>
                  <a:lnTo>
                    <a:pt x="7" y="637"/>
                  </a:lnTo>
                  <a:lnTo>
                    <a:pt x="0" y="549"/>
                  </a:lnTo>
                  <a:lnTo>
                    <a:pt x="7" y="458"/>
                  </a:lnTo>
                  <a:lnTo>
                    <a:pt x="28" y="375"/>
                  </a:lnTo>
                  <a:lnTo>
                    <a:pt x="61" y="296"/>
                  </a:lnTo>
                  <a:lnTo>
                    <a:pt x="105" y="224"/>
                  </a:lnTo>
                  <a:lnTo>
                    <a:pt x="160" y="159"/>
                  </a:lnTo>
                  <a:lnTo>
                    <a:pt x="225" y="106"/>
                  </a:lnTo>
                  <a:lnTo>
                    <a:pt x="297" y="60"/>
                  </a:lnTo>
                  <a:lnTo>
                    <a:pt x="376" y="27"/>
                  </a:lnTo>
                  <a:lnTo>
                    <a:pt x="459" y="7"/>
                  </a:lnTo>
                  <a:lnTo>
                    <a:pt x="549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7"/>
            <p:cNvSpPr>
              <a:spLocks noEditPoints="1"/>
            </p:cNvSpPr>
            <p:nvPr/>
          </p:nvSpPr>
          <p:spPr bwMode="auto">
            <a:xfrm>
              <a:off x="4564063" y="2106613"/>
              <a:ext cx="2233613" cy="2109788"/>
            </a:xfrm>
            <a:custGeom>
              <a:avLst/>
              <a:gdLst>
                <a:gd name="T0" fmla="*/ 904 w 1407"/>
                <a:gd name="T1" fmla="*/ 442 h 1329"/>
                <a:gd name="T2" fmla="*/ 807 w 1407"/>
                <a:gd name="T3" fmla="*/ 481 h 1329"/>
                <a:gd name="T4" fmla="*/ 668 w 1407"/>
                <a:gd name="T5" fmla="*/ 595 h 1329"/>
                <a:gd name="T6" fmla="*/ 628 w 1407"/>
                <a:gd name="T7" fmla="*/ 711 h 1329"/>
                <a:gd name="T8" fmla="*/ 677 w 1407"/>
                <a:gd name="T9" fmla="*/ 831 h 1329"/>
                <a:gd name="T10" fmla="*/ 793 w 1407"/>
                <a:gd name="T11" fmla="*/ 889 h 1329"/>
                <a:gd name="T12" fmla="*/ 925 w 1407"/>
                <a:gd name="T13" fmla="*/ 854 h 1329"/>
                <a:gd name="T14" fmla="*/ 1013 w 1407"/>
                <a:gd name="T15" fmla="*/ 755 h 1329"/>
                <a:gd name="T16" fmla="*/ 1071 w 1407"/>
                <a:gd name="T17" fmla="*/ 595 h 1329"/>
                <a:gd name="T18" fmla="*/ 1043 w 1407"/>
                <a:gd name="T19" fmla="*/ 435 h 1329"/>
                <a:gd name="T20" fmla="*/ 828 w 1407"/>
                <a:gd name="T21" fmla="*/ 7 h 1329"/>
                <a:gd name="T22" fmla="*/ 990 w 1407"/>
                <a:gd name="T23" fmla="*/ 76 h 1329"/>
                <a:gd name="T24" fmla="*/ 1085 w 1407"/>
                <a:gd name="T25" fmla="*/ 217 h 1329"/>
                <a:gd name="T26" fmla="*/ 1110 w 1407"/>
                <a:gd name="T27" fmla="*/ 377 h 1329"/>
                <a:gd name="T28" fmla="*/ 1196 w 1407"/>
                <a:gd name="T29" fmla="*/ 512 h 1329"/>
                <a:gd name="T30" fmla="*/ 1309 w 1407"/>
                <a:gd name="T31" fmla="*/ 699 h 1329"/>
                <a:gd name="T32" fmla="*/ 1384 w 1407"/>
                <a:gd name="T33" fmla="*/ 982 h 1329"/>
                <a:gd name="T34" fmla="*/ 1404 w 1407"/>
                <a:gd name="T35" fmla="*/ 1250 h 1329"/>
                <a:gd name="T36" fmla="*/ 1388 w 1407"/>
                <a:gd name="T37" fmla="*/ 1250 h 1329"/>
                <a:gd name="T38" fmla="*/ 1367 w 1407"/>
                <a:gd name="T39" fmla="*/ 984 h 1329"/>
                <a:gd name="T40" fmla="*/ 1293 w 1407"/>
                <a:gd name="T41" fmla="*/ 706 h 1329"/>
                <a:gd name="T42" fmla="*/ 1184 w 1407"/>
                <a:gd name="T43" fmla="*/ 523 h 1329"/>
                <a:gd name="T44" fmla="*/ 1108 w 1407"/>
                <a:gd name="T45" fmla="*/ 461 h 1329"/>
                <a:gd name="T46" fmla="*/ 1068 w 1407"/>
                <a:gd name="T47" fmla="*/ 664 h 1329"/>
                <a:gd name="T48" fmla="*/ 997 w 1407"/>
                <a:gd name="T49" fmla="*/ 808 h 1329"/>
                <a:gd name="T50" fmla="*/ 892 w 1407"/>
                <a:gd name="T51" fmla="*/ 891 h 1329"/>
                <a:gd name="T52" fmla="*/ 744 w 1407"/>
                <a:gd name="T53" fmla="*/ 894 h 1329"/>
                <a:gd name="T54" fmla="*/ 635 w 1407"/>
                <a:gd name="T55" fmla="*/ 803 h 1329"/>
                <a:gd name="T56" fmla="*/ 614 w 1407"/>
                <a:gd name="T57" fmla="*/ 671 h 1329"/>
                <a:gd name="T58" fmla="*/ 688 w 1407"/>
                <a:gd name="T59" fmla="*/ 546 h 1329"/>
                <a:gd name="T60" fmla="*/ 800 w 1407"/>
                <a:gd name="T61" fmla="*/ 465 h 1329"/>
                <a:gd name="T62" fmla="*/ 946 w 1407"/>
                <a:gd name="T63" fmla="*/ 414 h 1329"/>
                <a:gd name="T64" fmla="*/ 1092 w 1407"/>
                <a:gd name="T65" fmla="*/ 435 h 1329"/>
                <a:gd name="T66" fmla="*/ 1082 w 1407"/>
                <a:gd name="T67" fmla="*/ 268 h 1329"/>
                <a:gd name="T68" fmla="*/ 1015 w 1407"/>
                <a:gd name="T69" fmla="*/ 127 h 1329"/>
                <a:gd name="T70" fmla="*/ 890 w 1407"/>
                <a:gd name="T71" fmla="*/ 41 h 1329"/>
                <a:gd name="T72" fmla="*/ 682 w 1407"/>
                <a:gd name="T73" fmla="*/ 18 h 1329"/>
                <a:gd name="T74" fmla="*/ 494 w 1407"/>
                <a:gd name="T75" fmla="*/ 53 h 1329"/>
                <a:gd name="T76" fmla="*/ 190 w 1407"/>
                <a:gd name="T77" fmla="*/ 173 h 1329"/>
                <a:gd name="T78" fmla="*/ 0 w 1407"/>
                <a:gd name="T79" fmla="*/ 266 h 1329"/>
                <a:gd name="T80" fmla="*/ 283 w 1407"/>
                <a:gd name="T81" fmla="*/ 111 h 1329"/>
                <a:gd name="T82" fmla="*/ 591 w 1407"/>
                <a:gd name="T83" fmla="*/ 14 h 1329"/>
                <a:gd name="T84" fmla="*/ 756 w 1407"/>
                <a:gd name="T85" fmla="*/ 0 h 1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07" h="1329">
                  <a:moveTo>
                    <a:pt x="990" y="428"/>
                  </a:moveTo>
                  <a:lnTo>
                    <a:pt x="946" y="433"/>
                  </a:lnTo>
                  <a:lnTo>
                    <a:pt x="904" y="442"/>
                  </a:lnTo>
                  <a:lnTo>
                    <a:pt x="855" y="458"/>
                  </a:lnTo>
                  <a:lnTo>
                    <a:pt x="807" y="481"/>
                  </a:lnTo>
                  <a:lnTo>
                    <a:pt x="807" y="481"/>
                  </a:lnTo>
                  <a:lnTo>
                    <a:pt x="746" y="519"/>
                  </a:lnTo>
                  <a:lnTo>
                    <a:pt x="702" y="556"/>
                  </a:lnTo>
                  <a:lnTo>
                    <a:pt x="668" y="595"/>
                  </a:lnTo>
                  <a:lnTo>
                    <a:pt x="644" y="634"/>
                  </a:lnTo>
                  <a:lnTo>
                    <a:pt x="631" y="674"/>
                  </a:lnTo>
                  <a:lnTo>
                    <a:pt x="628" y="711"/>
                  </a:lnTo>
                  <a:lnTo>
                    <a:pt x="633" y="755"/>
                  </a:lnTo>
                  <a:lnTo>
                    <a:pt x="651" y="796"/>
                  </a:lnTo>
                  <a:lnTo>
                    <a:pt x="677" y="831"/>
                  </a:lnTo>
                  <a:lnTo>
                    <a:pt x="709" y="859"/>
                  </a:lnTo>
                  <a:lnTo>
                    <a:pt x="749" y="878"/>
                  </a:lnTo>
                  <a:lnTo>
                    <a:pt x="793" y="889"/>
                  </a:lnTo>
                  <a:lnTo>
                    <a:pt x="839" y="887"/>
                  </a:lnTo>
                  <a:lnTo>
                    <a:pt x="885" y="875"/>
                  </a:lnTo>
                  <a:lnTo>
                    <a:pt x="925" y="854"/>
                  </a:lnTo>
                  <a:lnTo>
                    <a:pt x="960" y="824"/>
                  </a:lnTo>
                  <a:lnTo>
                    <a:pt x="987" y="792"/>
                  </a:lnTo>
                  <a:lnTo>
                    <a:pt x="1013" y="755"/>
                  </a:lnTo>
                  <a:lnTo>
                    <a:pt x="1034" y="708"/>
                  </a:lnTo>
                  <a:lnTo>
                    <a:pt x="1055" y="655"/>
                  </a:lnTo>
                  <a:lnTo>
                    <a:pt x="1071" y="595"/>
                  </a:lnTo>
                  <a:lnTo>
                    <a:pt x="1085" y="523"/>
                  </a:lnTo>
                  <a:lnTo>
                    <a:pt x="1092" y="451"/>
                  </a:lnTo>
                  <a:lnTo>
                    <a:pt x="1043" y="435"/>
                  </a:lnTo>
                  <a:lnTo>
                    <a:pt x="990" y="428"/>
                  </a:lnTo>
                  <a:close/>
                  <a:moveTo>
                    <a:pt x="756" y="0"/>
                  </a:moveTo>
                  <a:lnTo>
                    <a:pt x="828" y="7"/>
                  </a:lnTo>
                  <a:lnTo>
                    <a:pt x="895" y="25"/>
                  </a:lnTo>
                  <a:lnTo>
                    <a:pt x="946" y="46"/>
                  </a:lnTo>
                  <a:lnTo>
                    <a:pt x="990" y="76"/>
                  </a:lnTo>
                  <a:lnTo>
                    <a:pt x="1029" y="116"/>
                  </a:lnTo>
                  <a:lnTo>
                    <a:pt x="1062" y="162"/>
                  </a:lnTo>
                  <a:lnTo>
                    <a:pt x="1085" y="217"/>
                  </a:lnTo>
                  <a:lnTo>
                    <a:pt x="1099" y="266"/>
                  </a:lnTo>
                  <a:lnTo>
                    <a:pt x="1108" y="319"/>
                  </a:lnTo>
                  <a:lnTo>
                    <a:pt x="1110" y="377"/>
                  </a:lnTo>
                  <a:lnTo>
                    <a:pt x="1108" y="442"/>
                  </a:lnTo>
                  <a:lnTo>
                    <a:pt x="1152" y="470"/>
                  </a:lnTo>
                  <a:lnTo>
                    <a:pt x="1196" y="512"/>
                  </a:lnTo>
                  <a:lnTo>
                    <a:pt x="1235" y="560"/>
                  </a:lnTo>
                  <a:lnTo>
                    <a:pt x="1270" y="616"/>
                  </a:lnTo>
                  <a:lnTo>
                    <a:pt x="1309" y="699"/>
                  </a:lnTo>
                  <a:lnTo>
                    <a:pt x="1340" y="790"/>
                  </a:lnTo>
                  <a:lnTo>
                    <a:pt x="1365" y="884"/>
                  </a:lnTo>
                  <a:lnTo>
                    <a:pt x="1384" y="982"/>
                  </a:lnTo>
                  <a:lnTo>
                    <a:pt x="1395" y="1077"/>
                  </a:lnTo>
                  <a:lnTo>
                    <a:pt x="1402" y="1167"/>
                  </a:lnTo>
                  <a:lnTo>
                    <a:pt x="1404" y="1250"/>
                  </a:lnTo>
                  <a:lnTo>
                    <a:pt x="1407" y="1329"/>
                  </a:lnTo>
                  <a:lnTo>
                    <a:pt x="1388" y="1301"/>
                  </a:lnTo>
                  <a:lnTo>
                    <a:pt x="1388" y="1250"/>
                  </a:lnTo>
                  <a:lnTo>
                    <a:pt x="1386" y="1167"/>
                  </a:lnTo>
                  <a:lnTo>
                    <a:pt x="1379" y="1077"/>
                  </a:lnTo>
                  <a:lnTo>
                    <a:pt x="1367" y="984"/>
                  </a:lnTo>
                  <a:lnTo>
                    <a:pt x="1349" y="889"/>
                  </a:lnTo>
                  <a:lnTo>
                    <a:pt x="1326" y="794"/>
                  </a:lnTo>
                  <a:lnTo>
                    <a:pt x="1293" y="706"/>
                  </a:lnTo>
                  <a:lnTo>
                    <a:pt x="1256" y="625"/>
                  </a:lnTo>
                  <a:lnTo>
                    <a:pt x="1221" y="569"/>
                  </a:lnTo>
                  <a:lnTo>
                    <a:pt x="1184" y="523"/>
                  </a:lnTo>
                  <a:lnTo>
                    <a:pt x="1143" y="484"/>
                  </a:lnTo>
                  <a:lnTo>
                    <a:pt x="1126" y="472"/>
                  </a:lnTo>
                  <a:lnTo>
                    <a:pt x="1108" y="461"/>
                  </a:lnTo>
                  <a:lnTo>
                    <a:pt x="1101" y="525"/>
                  </a:lnTo>
                  <a:lnTo>
                    <a:pt x="1087" y="600"/>
                  </a:lnTo>
                  <a:lnTo>
                    <a:pt x="1068" y="664"/>
                  </a:lnTo>
                  <a:lnTo>
                    <a:pt x="1048" y="720"/>
                  </a:lnTo>
                  <a:lnTo>
                    <a:pt x="1024" y="769"/>
                  </a:lnTo>
                  <a:lnTo>
                    <a:pt x="997" y="808"/>
                  </a:lnTo>
                  <a:lnTo>
                    <a:pt x="967" y="840"/>
                  </a:lnTo>
                  <a:lnTo>
                    <a:pt x="929" y="871"/>
                  </a:lnTo>
                  <a:lnTo>
                    <a:pt x="892" y="891"/>
                  </a:lnTo>
                  <a:lnTo>
                    <a:pt x="841" y="903"/>
                  </a:lnTo>
                  <a:lnTo>
                    <a:pt x="790" y="905"/>
                  </a:lnTo>
                  <a:lnTo>
                    <a:pt x="744" y="894"/>
                  </a:lnTo>
                  <a:lnTo>
                    <a:pt x="702" y="873"/>
                  </a:lnTo>
                  <a:lnTo>
                    <a:pt x="665" y="840"/>
                  </a:lnTo>
                  <a:lnTo>
                    <a:pt x="635" y="803"/>
                  </a:lnTo>
                  <a:lnTo>
                    <a:pt x="617" y="759"/>
                  </a:lnTo>
                  <a:lnTo>
                    <a:pt x="610" y="711"/>
                  </a:lnTo>
                  <a:lnTo>
                    <a:pt x="614" y="671"/>
                  </a:lnTo>
                  <a:lnTo>
                    <a:pt x="628" y="630"/>
                  </a:lnTo>
                  <a:lnTo>
                    <a:pt x="654" y="588"/>
                  </a:lnTo>
                  <a:lnTo>
                    <a:pt x="688" y="546"/>
                  </a:lnTo>
                  <a:lnTo>
                    <a:pt x="737" y="505"/>
                  </a:lnTo>
                  <a:lnTo>
                    <a:pt x="797" y="468"/>
                  </a:lnTo>
                  <a:lnTo>
                    <a:pt x="800" y="465"/>
                  </a:lnTo>
                  <a:lnTo>
                    <a:pt x="851" y="442"/>
                  </a:lnTo>
                  <a:lnTo>
                    <a:pt x="899" y="426"/>
                  </a:lnTo>
                  <a:lnTo>
                    <a:pt x="946" y="414"/>
                  </a:lnTo>
                  <a:lnTo>
                    <a:pt x="990" y="412"/>
                  </a:lnTo>
                  <a:lnTo>
                    <a:pt x="1043" y="419"/>
                  </a:lnTo>
                  <a:lnTo>
                    <a:pt x="1092" y="435"/>
                  </a:lnTo>
                  <a:lnTo>
                    <a:pt x="1094" y="375"/>
                  </a:lnTo>
                  <a:lnTo>
                    <a:pt x="1089" y="319"/>
                  </a:lnTo>
                  <a:lnTo>
                    <a:pt x="1082" y="268"/>
                  </a:lnTo>
                  <a:lnTo>
                    <a:pt x="1068" y="224"/>
                  </a:lnTo>
                  <a:lnTo>
                    <a:pt x="1045" y="171"/>
                  </a:lnTo>
                  <a:lnTo>
                    <a:pt x="1015" y="127"/>
                  </a:lnTo>
                  <a:lnTo>
                    <a:pt x="980" y="90"/>
                  </a:lnTo>
                  <a:lnTo>
                    <a:pt x="936" y="62"/>
                  </a:lnTo>
                  <a:lnTo>
                    <a:pt x="890" y="41"/>
                  </a:lnTo>
                  <a:lnTo>
                    <a:pt x="825" y="23"/>
                  </a:lnTo>
                  <a:lnTo>
                    <a:pt x="756" y="16"/>
                  </a:lnTo>
                  <a:lnTo>
                    <a:pt x="682" y="18"/>
                  </a:lnTo>
                  <a:lnTo>
                    <a:pt x="605" y="28"/>
                  </a:lnTo>
                  <a:lnTo>
                    <a:pt x="596" y="30"/>
                  </a:lnTo>
                  <a:lnTo>
                    <a:pt x="494" y="53"/>
                  </a:lnTo>
                  <a:lnTo>
                    <a:pt x="392" y="85"/>
                  </a:lnTo>
                  <a:lnTo>
                    <a:pt x="290" y="125"/>
                  </a:lnTo>
                  <a:lnTo>
                    <a:pt x="190" y="173"/>
                  </a:lnTo>
                  <a:lnTo>
                    <a:pt x="95" y="224"/>
                  </a:lnTo>
                  <a:lnTo>
                    <a:pt x="10" y="280"/>
                  </a:lnTo>
                  <a:lnTo>
                    <a:pt x="0" y="266"/>
                  </a:lnTo>
                  <a:lnTo>
                    <a:pt x="88" y="211"/>
                  </a:lnTo>
                  <a:lnTo>
                    <a:pt x="183" y="157"/>
                  </a:lnTo>
                  <a:lnTo>
                    <a:pt x="283" y="111"/>
                  </a:lnTo>
                  <a:lnTo>
                    <a:pt x="385" y="69"/>
                  </a:lnTo>
                  <a:lnTo>
                    <a:pt x="489" y="37"/>
                  </a:lnTo>
                  <a:lnTo>
                    <a:pt x="591" y="14"/>
                  </a:lnTo>
                  <a:lnTo>
                    <a:pt x="598" y="11"/>
                  </a:lnTo>
                  <a:lnTo>
                    <a:pt x="679" y="2"/>
                  </a:lnTo>
                  <a:lnTo>
                    <a:pt x="75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26"/>
            <p:cNvSpPr>
              <a:spLocks/>
            </p:cNvSpPr>
            <p:nvPr/>
          </p:nvSpPr>
          <p:spPr bwMode="auto">
            <a:xfrm>
              <a:off x="6657975" y="4106863"/>
              <a:ext cx="522288" cy="620713"/>
            </a:xfrm>
            <a:custGeom>
              <a:avLst/>
              <a:gdLst>
                <a:gd name="T0" fmla="*/ 116 w 329"/>
                <a:gd name="T1" fmla="*/ 0 h 391"/>
                <a:gd name="T2" fmla="*/ 153 w 329"/>
                <a:gd name="T3" fmla="*/ 0 h 391"/>
                <a:gd name="T4" fmla="*/ 187 w 329"/>
                <a:gd name="T5" fmla="*/ 11 h 391"/>
                <a:gd name="T6" fmla="*/ 222 w 329"/>
                <a:gd name="T7" fmla="*/ 30 h 391"/>
                <a:gd name="T8" fmla="*/ 255 w 329"/>
                <a:gd name="T9" fmla="*/ 58 h 391"/>
                <a:gd name="T10" fmla="*/ 285 w 329"/>
                <a:gd name="T11" fmla="*/ 92 h 391"/>
                <a:gd name="T12" fmla="*/ 306 w 329"/>
                <a:gd name="T13" fmla="*/ 132 h 391"/>
                <a:gd name="T14" fmla="*/ 322 w 329"/>
                <a:gd name="T15" fmla="*/ 176 h 391"/>
                <a:gd name="T16" fmla="*/ 329 w 329"/>
                <a:gd name="T17" fmla="*/ 220 h 391"/>
                <a:gd name="T18" fmla="*/ 326 w 329"/>
                <a:gd name="T19" fmla="*/ 264 h 391"/>
                <a:gd name="T20" fmla="*/ 317 w 329"/>
                <a:gd name="T21" fmla="*/ 301 h 391"/>
                <a:gd name="T22" fmla="*/ 301 w 329"/>
                <a:gd name="T23" fmla="*/ 335 h 391"/>
                <a:gd name="T24" fmla="*/ 278 w 329"/>
                <a:gd name="T25" fmla="*/ 363 h 391"/>
                <a:gd name="T26" fmla="*/ 248 w 329"/>
                <a:gd name="T27" fmla="*/ 382 h 391"/>
                <a:gd name="T28" fmla="*/ 213 w 329"/>
                <a:gd name="T29" fmla="*/ 391 h 391"/>
                <a:gd name="T30" fmla="*/ 176 w 329"/>
                <a:gd name="T31" fmla="*/ 391 h 391"/>
                <a:gd name="T32" fmla="*/ 141 w 329"/>
                <a:gd name="T33" fmla="*/ 382 h 391"/>
                <a:gd name="T34" fmla="*/ 104 w 329"/>
                <a:gd name="T35" fmla="*/ 361 h 391"/>
                <a:gd name="T36" fmla="*/ 72 w 329"/>
                <a:gd name="T37" fmla="*/ 335 h 391"/>
                <a:gd name="T38" fmla="*/ 44 w 329"/>
                <a:gd name="T39" fmla="*/ 301 h 391"/>
                <a:gd name="T40" fmla="*/ 21 w 329"/>
                <a:gd name="T41" fmla="*/ 259 h 391"/>
                <a:gd name="T42" fmla="*/ 7 w 329"/>
                <a:gd name="T43" fmla="*/ 215 h 391"/>
                <a:gd name="T44" fmla="*/ 0 w 329"/>
                <a:gd name="T45" fmla="*/ 171 h 391"/>
                <a:gd name="T46" fmla="*/ 0 w 329"/>
                <a:gd name="T47" fmla="*/ 129 h 391"/>
                <a:gd name="T48" fmla="*/ 9 w 329"/>
                <a:gd name="T49" fmla="*/ 90 h 391"/>
                <a:gd name="T50" fmla="*/ 28 w 329"/>
                <a:gd name="T51" fmla="*/ 55 h 391"/>
                <a:gd name="T52" fmla="*/ 51 w 329"/>
                <a:gd name="T53" fmla="*/ 30 h 391"/>
                <a:gd name="T54" fmla="*/ 81 w 329"/>
                <a:gd name="T55" fmla="*/ 9 h 391"/>
                <a:gd name="T56" fmla="*/ 116 w 329"/>
                <a:gd name="T57" fmla="*/ 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29" h="391">
                  <a:moveTo>
                    <a:pt x="116" y="0"/>
                  </a:moveTo>
                  <a:lnTo>
                    <a:pt x="153" y="0"/>
                  </a:lnTo>
                  <a:lnTo>
                    <a:pt x="187" y="11"/>
                  </a:lnTo>
                  <a:lnTo>
                    <a:pt x="222" y="30"/>
                  </a:lnTo>
                  <a:lnTo>
                    <a:pt x="255" y="58"/>
                  </a:lnTo>
                  <a:lnTo>
                    <a:pt x="285" y="92"/>
                  </a:lnTo>
                  <a:lnTo>
                    <a:pt x="306" y="132"/>
                  </a:lnTo>
                  <a:lnTo>
                    <a:pt x="322" y="176"/>
                  </a:lnTo>
                  <a:lnTo>
                    <a:pt x="329" y="220"/>
                  </a:lnTo>
                  <a:lnTo>
                    <a:pt x="326" y="264"/>
                  </a:lnTo>
                  <a:lnTo>
                    <a:pt x="317" y="301"/>
                  </a:lnTo>
                  <a:lnTo>
                    <a:pt x="301" y="335"/>
                  </a:lnTo>
                  <a:lnTo>
                    <a:pt x="278" y="363"/>
                  </a:lnTo>
                  <a:lnTo>
                    <a:pt x="248" y="382"/>
                  </a:lnTo>
                  <a:lnTo>
                    <a:pt x="213" y="391"/>
                  </a:lnTo>
                  <a:lnTo>
                    <a:pt x="176" y="391"/>
                  </a:lnTo>
                  <a:lnTo>
                    <a:pt x="141" y="382"/>
                  </a:lnTo>
                  <a:lnTo>
                    <a:pt x="104" y="361"/>
                  </a:lnTo>
                  <a:lnTo>
                    <a:pt x="72" y="335"/>
                  </a:lnTo>
                  <a:lnTo>
                    <a:pt x="44" y="301"/>
                  </a:lnTo>
                  <a:lnTo>
                    <a:pt x="21" y="259"/>
                  </a:lnTo>
                  <a:lnTo>
                    <a:pt x="7" y="215"/>
                  </a:lnTo>
                  <a:lnTo>
                    <a:pt x="0" y="171"/>
                  </a:lnTo>
                  <a:lnTo>
                    <a:pt x="0" y="129"/>
                  </a:lnTo>
                  <a:lnTo>
                    <a:pt x="9" y="90"/>
                  </a:lnTo>
                  <a:lnTo>
                    <a:pt x="28" y="55"/>
                  </a:lnTo>
                  <a:lnTo>
                    <a:pt x="51" y="30"/>
                  </a:lnTo>
                  <a:lnTo>
                    <a:pt x="81" y="9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Rectangle 263"/>
            <p:cNvSpPr/>
            <p:nvPr/>
          </p:nvSpPr>
          <p:spPr>
            <a:xfrm rot="20190038">
              <a:off x="6790969" y="4122662"/>
              <a:ext cx="45719" cy="152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ounded Rectangle 262"/>
            <p:cNvSpPr/>
            <p:nvPr/>
          </p:nvSpPr>
          <p:spPr>
            <a:xfrm rot="20184858">
              <a:off x="6820098" y="4199424"/>
              <a:ext cx="87903" cy="21975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0" name="Group 299"/>
          <p:cNvGrpSpPr/>
          <p:nvPr/>
        </p:nvGrpSpPr>
        <p:grpSpPr>
          <a:xfrm>
            <a:off x="6324601" y="1219201"/>
            <a:ext cx="2033587" cy="1436687"/>
            <a:chOff x="260349" y="1250950"/>
            <a:chExt cx="2033587" cy="1436687"/>
          </a:xfrm>
        </p:grpSpPr>
        <p:grpSp>
          <p:nvGrpSpPr>
            <p:cNvPr id="292" name="Group 291"/>
            <p:cNvGrpSpPr/>
            <p:nvPr/>
          </p:nvGrpSpPr>
          <p:grpSpPr>
            <a:xfrm>
              <a:off x="312735" y="1269999"/>
              <a:ext cx="1981201" cy="1417638"/>
              <a:chOff x="303211" y="1401762"/>
              <a:chExt cx="1981201" cy="1417638"/>
            </a:xfrm>
            <a:solidFill>
              <a:schemeClr val="tx1">
                <a:lumMod val="85000"/>
                <a:lumOff val="15000"/>
                <a:alpha val="42000"/>
              </a:schemeClr>
            </a:solidFill>
          </p:grpSpPr>
          <p:sp>
            <p:nvSpPr>
              <p:cNvPr id="289" name="Freeform 29"/>
              <p:cNvSpPr>
                <a:spLocks/>
              </p:cNvSpPr>
              <p:nvPr/>
            </p:nvSpPr>
            <p:spPr bwMode="auto">
              <a:xfrm>
                <a:off x="303211" y="1401762"/>
                <a:ext cx="1790700" cy="1274763"/>
              </a:xfrm>
              <a:custGeom>
                <a:avLst/>
                <a:gdLst>
                  <a:gd name="T0" fmla="*/ 1128 w 1128"/>
                  <a:gd name="T1" fmla="*/ 101 h 803"/>
                  <a:gd name="T2" fmla="*/ 1102 w 1128"/>
                  <a:gd name="T3" fmla="*/ 122 h 803"/>
                  <a:gd name="T4" fmla="*/ 1114 w 1128"/>
                  <a:gd name="T5" fmla="*/ 155 h 803"/>
                  <a:gd name="T6" fmla="*/ 1126 w 1128"/>
                  <a:gd name="T7" fmla="*/ 213 h 803"/>
                  <a:gd name="T8" fmla="*/ 1126 w 1128"/>
                  <a:gd name="T9" fmla="*/ 282 h 803"/>
                  <a:gd name="T10" fmla="*/ 1105 w 1128"/>
                  <a:gd name="T11" fmla="*/ 354 h 803"/>
                  <a:gd name="T12" fmla="*/ 1047 w 1128"/>
                  <a:gd name="T13" fmla="*/ 419 h 803"/>
                  <a:gd name="T14" fmla="*/ 940 w 1128"/>
                  <a:gd name="T15" fmla="*/ 472 h 803"/>
                  <a:gd name="T16" fmla="*/ 843 w 1128"/>
                  <a:gd name="T17" fmla="*/ 481 h 803"/>
                  <a:gd name="T18" fmla="*/ 760 w 1128"/>
                  <a:gd name="T19" fmla="*/ 460 h 803"/>
                  <a:gd name="T20" fmla="*/ 688 w 1128"/>
                  <a:gd name="T21" fmla="*/ 428 h 803"/>
                  <a:gd name="T22" fmla="*/ 634 w 1128"/>
                  <a:gd name="T23" fmla="*/ 396 h 803"/>
                  <a:gd name="T24" fmla="*/ 590 w 1128"/>
                  <a:gd name="T25" fmla="*/ 398 h 803"/>
                  <a:gd name="T26" fmla="*/ 567 w 1128"/>
                  <a:gd name="T27" fmla="*/ 433 h 803"/>
                  <a:gd name="T28" fmla="*/ 570 w 1128"/>
                  <a:gd name="T29" fmla="*/ 488 h 803"/>
                  <a:gd name="T30" fmla="*/ 565 w 1128"/>
                  <a:gd name="T31" fmla="*/ 558 h 803"/>
                  <a:gd name="T32" fmla="*/ 549 w 1128"/>
                  <a:gd name="T33" fmla="*/ 629 h 803"/>
                  <a:gd name="T34" fmla="*/ 505 w 1128"/>
                  <a:gd name="T35" fmla="*/ 701 h 803"/>
                  <a:gd name="T36" fmla="*/ 428 w 1128"/>
                  <a:gd name="T37" fmla="*/ 764 h 803"/>
                  <a:gd name="T38" fmla="*/ 324 w 1128"/>
                  <a:gd name="T39" fmla="*/ 803 h 803"/>
                  <a:gd name="T40" fmla="*/ 236 w 1128"/>
                  <a:gd name="T41" fmla="*/ 794 h 803"/>
                  <a:gd name="T42" fmla="*/ 164 w 1128"/>
                  <a:gd name="T43" fmla="*/ 759 h 803"/>
                  <a:gd name="T44" fmla="*/ 113 w 1128"/>
                  <a:gd name="T45" fmla="*/ 715 h 803"/>
                  <a:gd name="T46" fmla="*/ 85 w 1128"/>
                  <a:gd name="T47" fmla="*/ 683 h 803"/>
                  <a:gd name="T48" fmla="*/ 53 w 1128"/>
                  <a:gd name="T49" fmla="*/ 692 h 803"/>
                  <a:gd name="T50" fmla="*/ 7 w 1128"/>
                  <a:gd name="T51" fmla="*/ 592 h 803"/>
                  <a:gd name="T52" fmla="*/ 44 w 1128"/>
                  <a:gd name="T53" fmla="*/ 572 h 803"/>
                  <a:gd name="T54" fmla="*/ 108 w 1128"/>
                  <a:gd name="T55" fmla="*/ 535 h 803"/>
                  <a:gd name="T56" fmla="*/ 190 w 1128"/>
                  <a:gd name="T57" fmla="*/ 491 h 803"/>
                  <a:gd name="T58" fmla="*/ 271 w 1128"/>
                  <a:gd name="T59" fmla="*/ 447 h 803"/>
                  <a:gd name="T60" fmla="*/ 342 w 1128"/>
                  <a:gd name="T61" fmla="*/ 407 h 803"/>
                  <a:gd name="T62" fmla="*/ 391 w 1128"/>
                  <a:gd name="T63" fmla="*/ 379 h 803"/>
                  <a:gd name="T64" fmla="*/ 426 w 1128"/>
                  <a:gd name="T65" fmla="*/ 365 h 803"/>
                  <a:gd name="T66" fmla="*/ 484 w 1128"/>
                  <a:gd name="T67" fmla="*/ 361 h 803"/>
                  <a:gd name="T68" fmla="*/ 526 w 1128"/>
                  <a:gd name="T69" fmla="*/ 365 h 803"/>
                  <a:gd name="T70" fmla="*/ 595 w 1128"/>
                  <a:gd name="T71" fmla="*/ 331 h 803"/>
                  <a:gd name="T72" fmla="*/ 602 w 1128"/>
                  <a:gd name="T73" fmla="*/ 315 h 803"/>
                  <a:gd name="T74" fmla="*/ 623 w 1128"/>
                  <a:gd name="T75" fmla="*/ 277 h 803"/>
                  <a:gd name="T76" fmla="*/ 653 w 1128"/>
                  <a:gd name="T77" fmla="*/ 238 h 803"/>
                  <a:gd name="T78" fmla="*/ 683 w 1128"/>
                  <a:gd name="T79" fmla="*/ 220 h 803"/>
                  <a:gd name="T80" fmla="*/ 732 w 1128"/>
                  <a:gd name="T81" fmla="*/ 192 h 803"/>
                  <a:gd name="T82" fmla="*/ 806 w 1128"/>
                  <a:gd name="T83" fmla="*/ 152 h 803"/>
                  <a:gd name="T84" fmla="*/ 889 w 1128"/>
                  <a:gd name="T85" fmla="*/ 106 h 803"/>
                  <a:gd name="T86" fmla="*/ 970 w 1128"/>
                  <a:gd name="T87" fmla="*/ 62 h 803"/>
                  <a:gd name="T88" fmla="*/ 1038 w 1128"/>
                  <a:gd name="T89" fmla="*/ 25 h 803"/>
                  <a:gd name="T90" fmla="*/ 1077 w 1128"/>
                  <a:gd name="T91" fmla="*/ 4 h 8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128" h="803">
                    <a:moveTo>
                      <a:pt x="1082" y="0"/>
                    </a:moveTo>
                    <a:lnTo>
                      <a:pt x="1128" y="101"/>
                    </a:lnTo>
                    <a:lnTo>
                      <a:pt x="1100" y="118"/>
                    </a:lnTo>
                    <a:lnTo>
                      <a:pt x="1102" y="122"/>
                    </a:lnTo>
                    <a:lnTo>
                      <a:pt x="1107" y="134"/>
                    </a:lnTo>
                    <a:lnTo>
                      <a:pt x="1114" y="155"/>
                    </a:lnTo>
                    <a:lnTo>
                      <a:pt x="1121" y="180"/>
                    </a:lnTo>
                    <a:lnTo>
                      <a:pt x="1126" y="213"/>
                    </a:lnTo>
                    <a:lnTo>
                      <a:pt x="1128" y="245"/>
                    </a:lnTo>
                    <a:lnTo>
                      <a:pt x="1126" y="282"/>
                    </a:lnTo>
                    <a:lnTo>
                      <a:pt x="1119" y="319"/>
                    </a:lnTo>
                    <a:lnTo>
                      <a:pt x="1105" y="354"/>
                    </a:lnTo>
                    <a:lnTo>
                      <a:pt x="1079" y="389"/>
                    </a:lnTo>
                    <a:lnTo>
                      <a:pt x="1047" y="419"/>
                    </a:lnTo>
                    <a:lnTo>
                      <a:pt x="994" y="451"/>
                    </a:lnTo>
                    <a:lnTo>
                      <a:pt x="940" y="472"/>
                    </a:lnTo>
                    <a:lnTo>
                      <a:pt x="892" y="481"/>
                    </a:lnTo>
                    <a:lnTo>
                      <a:pt x="843" y="481"/>
                    </a:lnTo>
                    <a:lnTo>
                      <a:pt x="799" y="474"/>
                    </a:lnTo>
                    <a:lnTo>
                      <a:pt x="760" y="460"/>
                    </a:lnTo>
                    <a:lnTo>
                      <a:pt x="720" y="444"/>
                    </a:lnTo>
                    <a:lnTo>
                      <a:pt x="688" y="428"/>
                    </a:lnTo>
                    <a:lnTo>
                      <a:pt x="658" y="409"/>
                    </a:lnTo>
                    <a:lnTo>
                      <a:pt x="634" y="396"/>
                    </a:lnTo>
                    <a:lnTo>
                      <a:pt x="616" y="384"/>
                    </a:lnTo>
                    <a:lnTo>
                      <a:pt x="590" y="398"/>
                    </a:lnTo>
                    <a:lnTo>
                      <a:pt x="567" y="412"/>
                    </a:lnTo>
                    <a:lnTo>
                      <a:pt x="567" y="433"/>
                    </a:lnTo>
                    <a:lnTo>
                      <a:pt x="567" y="458"/>
                    </a:lnTo>
                    <a:lnTo>
                      <a:pt x="570" y="488"/>
                    </a:lnTo>
                    <a:lnTo>
                      <a:pt x="567" y="523"/>
                    </a:lnTo>
                    <a:lnTo>
                      <a:pt x="565" y="558"/>
                    </a:lnTo>
                    <a:lnTo>
                      <a:pt x="558" y="595"/>
                    </a:lnTo>
                    <a:lnTo>
                      <a:pt x="549" y="629"/>
                    </a:lnTo>
                    <a:lnTo>
                      <a:pt x="530" y="667"/>
                    </a:lnTo>
                    <a:lnTo>
                      <a:pt x="505" y="701"/>
                    </a:lnTo>
                    <a:lnTo>
                      <a:pt x="472" y="734"/>
                    </a:lnTo>
                    <a:lnTo>
                      <a:pt x="428" y="764"/>
                    </a:lnTo>
                    <a:lnTo>
                      <a:pt x="373" y="789"/>
                    </a:lnTo>
                    <a:lnTo>
                      <a:pt x="324" y="803"/>
                    </a:lnTo>
                    <a:lnTo>
                      <a:pt x="278" y="803"/>
                    </a:lnTo>
                    <a:lnTo>
                      <a:pt x="236" y="794"/>
                    </a:lnTo>
                    <a:lnTo>
                      <a:pt x="196" y="780"/>
                    </a:lnTo>
                    <a:lnTo>
                      <a:pt x="164" y="759"/>
                    </a:lnTo>
                    <a:lnTo>
                      <a:pt x="136" y="736"/>
                    </a:lnTo>
                    <a:lnTo>
                      <a:pt x="113" y="715"/>
                    </a:lnTo>
                    <a:lnTo>
                      <a:pt x="97" y="697"/>
                    </a:lnTo>
                    <a:lnTo>
                      <a:pt x="85" y="683"/>
                    </a:lnTo>
                    <a:lnTo>
                      <a:pt x="83" y="678"/>
                    </a:lnTo>
                    <a:lnTo>
                      <a:pt x="53" y="692"/>
                    </a:lnTo>
                    <a:lnTo>
                      <a:pt x="0" y="595"/>
                    </a:lnTo>
                    <a:lnTo>
                      <a:pt x="7" y="592"/>
                    </a:lnTo>
                    <a:lnTo>
                      <a:pt x="20" y="583"/>
                    </a:lnTo>
                    <a:lnTo>
                      <a:pt x="44" y="572"/>
                    </a:lnTo>
                    <a:lnTo>
                      <a:pt x="74" y="555"/>
                    </a:lnTo>
                    <a:lnTo>
                      <a:pt x="108" y="535"/>
                    </a:lnTo>
                    <a:lnTo>
                      <a:pt x="148" y="514"/>
                    </a:lnTo>
                    <a:lnTo>
                      <a:pt x="190" y="491"/>
                    </a:lnTo>
                    <a:lnTo>
                      <a:pt x="231" y="467"/>
                    </a:lnTo>
                    <a:lnTo>
                      <a:pt x="271" y="447"/>
                    </a:lnTo>
                    <a:lnTo>
                      <a:pt x="308" y="426"/>
                    </a:lnTo>
                    <a:lnTo>
                      <a:pt x="342" y="407"/>
                    </a:lnTo>
                    <a:lnTo>
                      <a:pt x="370" y="391"/>
                    </a:lnTo>
                    <a:lnTo>
                      <a:pt x="391" y="379"/>
                    </a:lnTo>
                    <a:lnTo>
                      <a:pt x="403" y="372"/>
                    </a:lnTo>
                    <a:lnTo>
                      <a:pt x="426" y="365"/>
                    </a:lnTo>
                    <a:lnTo>
                      <a:pt x="454" y="361"/>
                    </a:lnTo>
                    <a:lnTo>
                      <a:pt x="484" y="361"/>
                    </a:lnTo>
                    <a:lnTo>
                      <a:pt x="507" y="363"/>
                    </a:lnTo>
                    <a:lnTo>
                      <a:pt x="526" y="365"/>
                    </a:lnTo>
                    <a:lnTo>
                      <a:pt x="532" y="365"/>
                    </a:lnTo>
                    <a:lnTo>
                      <a:pt x="595" y="331"/>
                    </a:lnTo>
                    <a:lnTo>
                      <a:pt x="597" y="326"/>
                    </a:lnTo>
                    <a:lnTo>
                      <a:pt x="602" y="315"/>
                    </a:lnTo>
                    <a:lnTo>
                      <a:pt x="611" y="296"/>
                    </a:lnTo>
                    <a:lnTo>
                      <a:pt x="623" y="277"/>
                    </a:lnTo>
                    <a:lnTo>
                      <a:pt x="637" y="257"/>
                    </a:lnTo>
                    <a:lnTo>
                      <a:pt x="653" y="238"/>
                    </a:lnTo>
                    <a:lnTo>
                      <a:pt x="671" y="226"/>
                    </a:lnTo>
                    <a:lnTo>
                      <a:pt x="683" y="220"/>
                    </a:lnTo>
                    <a:lnTo>
                      <a:pt x="704" y="208"/>
                    </a:lnTo>
                    <a:lnTo>
                      <a:pt x="732" y="192"/>
                    </a:lnTo>
                    <a:lnTo>
                      <a:pt x="766" y="173"/>
                    </a:lnTo>
                    <a:lnTo>
                      <a:pt x="806" y="152"/>
                    </a:lnTo>
                    <a:lnTo>
                      <a:pt x="848" y="129"/>
                    </a:lnTo>
                    <a:lnTo>
                      <a:pt x="889" y="106"/>
                    </a:lnTo>
                    <a:lnTo>
                      <a:pt x="931" y="83"/>
                    </a:lnTo>
                    <a:lnTo>
                      <a:pt x="970" y="62"/>
                    </a:lnTo>
                    <a:lnTo>
                      <a:pt x="1005" y="41"/>
                    </a:lnTo>
                    <a:lnTo>
                      <a:pt x="1038" y="25"/>
                    </a:lnTo>
                    <a:lnTo>
                      <a:pt x="1061" y="11"/>
                    </a:lnTo>
                    <a:lnTo>
                      <a:pt x="1077" y="4"/>
                    </a:lnTo>
                    <a:lnTo>
                      <a:pt x="108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" name="Freeform 32"/>
              <p:cNvSpPr>
                <a:spLocks/>
              </p:cNvSpPr>
              <p:nvPr/>
            </p:nvSpPr>
            <p:spPr bwMode="auto">
              <a:xfrm>
                <a:off x="493257" y="2036762"/>
                <a:ext cx="608013" cy="782638"/>
              </a:xfrm>
              <a:custGeom>
                <a:avLst/>
                <a:gdLst>
                  <a:gd name="T0" fmla="*/ 341 w 383"/>
                  <a:gd name="T1" fmla="*/ 0 h 493"/>
                  <a:gd name="T2" fmla="*/ 350 w 383"/>
                  <a:gd name="T3" fmla="*/ 5 h 493"/>
                  <a:gd name="T4" fmla="*/ 359 w 383"/>
                  <a:gd name="T5" fmla="*/ 9 h 493"/>
                  <a:gd name="T6" fmla="*/ 376 w 383"/>
                  <a:gd name="T7" fmla="*/ 12 h 493"/>
                  <a:gd name="T8" fmla="*/ 380 w 383"/>
                  <a:gd name="T9" fmla="*/ 19 h 493"/>
                  <a:gd name="T10" fmla="*/ 383 w 383"/>
                  <a:gd name="T11" fmla="*/ 21 h 493"/>
                  <a:gd name="T12" fmla="*/ 350 w 383"/>
                  <a:gd name="T13" fmla="*/ 44 h 493"/>
                  <a:gd name="T14" fmla="*/ 313 w 383"/>
                  <a:gd name="T15" fmla="*/ 72 h 493"/>
                  <a:gd name="T16" fmla="*/ 274 w 383"/>
                  <a:gd name="T17" fmla="*/ 100 h 493"/>
                  <a:gd name="T18" fmla="*/ 239 w 383"/>
                  <a:gd name="T19" fmla="*/ 130 h 493"/>
                  <a:gd name="T20" fmla="*/ 207 w 383"/>
                  <a:gd name="T21" fmla="*/ 160 h 493"/>
                  <a:gd name="T22" fmla="*/ 186 w 383"/>
                  <a:gd name="T23" fmla="*/ 188 h 493"/>
                  <a:gd name="T24" fmla="*/ 174 w 383"/>
                  <a:gd name="T25" fmla="*/ 211 h 493"/>
                  <a:gd name="T26" fmla="*/ 158 w 383"/>
                  <a:gd name="T27" fmla="*/ 241 h 493"/>
                  <a:gd name="T28" fmla="*/ 142 w 383"/>
                  <a:gd name="T29" fmla="*/ 273 h 493"/>
                  <a:gd name="T30" fmla="*/ 123 w 383"/>
                  <a:gd name="T31" fmla="*/ 313 h 493"/>
                  <a:gd name="T32" fmla="*/ 105 w 383"/>
                  <a:gd name="T33" fmla="*/ 350 h 493"/>
                  <a:gd name="T34" fmla="*/ 86 w 383"/>
                  <a:gd name="T35" fmla="*/ 387 h 493"/>
                  <a:gd name="T36" fmla="*/ 68 w 383"/>
                  <a:gd name="T37" fmla="*/ 422 h 493"/>
                  <a:gd name="T38" fmla="*/ 54 w 383"/>
                  <a:gd name="T39" fmla="*/ 452 h 493"/>
                  <a:gd name="T40" fmla="*/ 42 w 383"/>
                  <a:gd name="T41" fmla="*/ 475 h 493"/>
                  <a:gd name="T42" fmla="*/ 33 w 383"/>
                  <a:gd name="T43" fmla="*/ 489 h 493"/>
                  <a:gd name="T44" fmla="*/ 26 w 383"/>
                  <a:gd name="T45" fmla="*/ 493 h 493"/>
                  <a:gd name="T46" fmla="*/ 17 w 383"/>
                  <a:gd name="T47" fmla="*/ 489 h 493"/>
                  <a:gd name="T48" fmla="*/ 12 w 383"/>
                  <a:gd name="T49" fmla="*/ 477 h 493"/>
                  <a:gd name="T50" fmla="*/ 7 w 383"/>
                  <a:gd name="T51" fmla="*/ 461 h 493"/>
                  <a:gd name="T52" fmla="*/ 3 w 383"/>
                  <a:gd name="T53" fmla="*/ 445 h 493"/>
                  <a:gd name="T54" fmla="*/ 0 w 383"/>
                  <a:gd name="T55" fmla="*/ 433 h 493"/>
                  <a:gd name="T56" fmla="*/ 0 w 383"/>
                  <a:gd name="T57" fmla="*/ 429 h 493"/>
                  <a:gd name="T58" fmla="*/ 3 w 383"/>
                  <a:gd name="T59" fmla="*/ 424 h 493"/>
                  <a:gd name="T60" fmla="*/ 12 w 383"/>
                  <a:gd name="T61" fmla="*/ 410 h 493"/>
                  <a:gd name="T62" fmla="*/ 24 w 383"/>
                  <a:gd name="T63" fmla="*/ 387 h 493"/>
                  <a:gd name="T64" fmla="*/ 42 w 383"/>
                  <a:gd name="T65" fmla="*/ 359 h 493"/>
                  <a:gd name="T66" fmla="*/ 61 w 383"/>
                  <a:gd name="T67" fmla="*/ 327 h 493"/>
                  <a:gd name="T68" fmla="*/ 81 w 383"/>
                  <a:gd name="T69" fmla="*/ 292 h 493"/>
                  <a:gd name="T70" fmla="*/ 105 w 383"/>
                  <a:gd name="T71" fmla="*/ 257 h 493"/>
                  <a:gd name="T72" fmla="*/ 128 w 383"/>
                  <a:gd name="T73" fmla="*/ 220 h 493"/>
                  <a:gd name="T74" fmla="*/ 149 w 383"/>
                  <a:gd name="T75" fmla="*/ 185 h 493"/>
                  <a:gd name="T76" fmla="*/ 167 w 383"/>
                  <a:gd name="T77" fmla="*/ 155 h 493"/>
                  <a:gd name="T78" fmla="*/ 183 w 383"/>
                  <a:gd name="T79" fmla="*/ 130 h 493"/>
                  <a:gd name="T80" fmla="*/ 195 w 383"/>
                  <a:gd name="T81" fmla="*/ 109 h 493"/>
                  <a:gd name="T82" fmla="*/ 204 w 383"/>
                  <a:gd name="T83" fmla="*/ 97 h 493"/>
                  <a:gd name="T84" fmla="*/ 211 w 383"/>
                  <a:gd name="T85" fmla="*/ 91 h 493"/>
                  <a:gd name="T86" fmla="*/ 225 w 383"/>
                  <a:gd name="T87" fmla="*/ 79 h 493"/>
                  <a:gd name="T88" fmla="*/ 246 w 383"/>
                  <a:gd name="T89" fmla="*/ 65 h 493"/>
                  <a:gd name="T90" fmla="*/ 271 w 383"/>
                  <a:gd name="T91" fmla="*/ 47 h 493"/>
                  <a:gd name="T92" fmla="*/ 304 w 383"/>
                  <a:gd name="T93" fmla="*/ 26 h 493"/>
                  <a:gd name="T94" fmla="*/ 341 w 383"/>
                  <a:gd name="T95" fmla="*/ 0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83" h="493">
                    <a:moveTo>
                      <a:pt x="341" y="0"/>
                    </a:moveTo>
                    <a:lnTo>
                      <a:pt x="350" y="5"/>
                    </a:lnTo>
                    <a:lnTo>
                      <a:pt x="359" y="9"/>
                    </a:lnTo>
                    <a:lnTo>
                      <a:pt x="376" y="12"/>
                    </a:lnTo>
                    <a:lnTo>
                      <a:pt x="380" y="19"/>
                    </a:lnTo>
                    <a:lnTo>
                      <a:pt x="383" y="21"/>
                    </a:lnTo>
                    <a:lnTo>
                      <a:pt x="350" y="44"/>
                    </a:lnTo>
                    <a:lnTo>
                      <a:pt x="313" y="72"/>
                    </a:lnTo>
                    <a:lnTo>
                      <a:pt x="274" y="100"/>
                    </a:lnTo>
                    <a:lnTo>
                      <a:pt x="239" y="130"/>
                    </a:lnTo>
                    <a:lnTo>
                      <a:pt x="207" y="160"/>
                    </a:lnTo>
                    <a:lnTo>
                      <a:pt x="186" y="188"/>
                    </a:lnTo>
                    <a:lnTo>
                      <a:pt x="174" y="211"/>
                    </a:lnTo>
                    <a:lnTo>
                      <a:pt x="158" y="241"/>
                    </a:lnTo>
                    <a:lnTo>
                      <a:pt x="142" y="273"/>
                    </a:lnTo>
                    <a:lnTo>
                      <a:pt x="123" y="313"/>
                    </a:lnTo>
                    <a:lnTo>
                      <a:pt x="105" y="350"/>
                    </a:lnTo>
                    <a:lnTo>
                      <a:pt x="86" y="387"/>
                    </a:lnTo>
                    <a:lnTo>
                      <a:pt x="68" y="422"/>
                    </a:lnTo>
                    <a:lnTo>
                      <a:pt x="54" y="452"/>
                    </a:lnTo>
                    <a:lnTo>
                      <a:pt x="42" y="475"/>
                    </a:lnTo>
                    <a:lnTo>
                      <a:pt x="33" y="489"/>
                    </a:lnTo>
                    <a:lnTo>
                      <a:pt x="26" y="493"/>
                    </a:lnTo>
                    <a:lnTo>
                      <a:pt x="17" y="489"/>
                    </a:lnTo>
                    <a:lnTo>
                      <a:pt x="12" y="477"/>
                    </a:lnTo>
                    <a:lnTo>
                      <a:pt x="7" y="461"/>
                    </a:lnTo>
                    <a:lnTo>
                      <a:pt x="3" y="445"/>
                    </a:lnTo>
                    <a:lnTo>
                      <a:pt x="0" y="433"/>
                    </a:lnTo>
                    <a:lnTo>
                      <a:pt x="0" y="429"/>
                    </a:lnTo>
                    <a:lnTo>
                      <a:pt x="3" y="424"/>
                    </a:lnTo>
                    <a:lnTo>
                      <a:pt x="12" y="410"/>
                    </a:lnTo>
                    <a:lnTo>
                      <a:pt x="24" y="387"/>
                    </a:lnTo>
                    <a:lnTo>
                      <a:pt x="42" y="359"/>
                    </a:lnTo>
                    <a:lnTo>
                      <a:pt x="61" y="327"/>
                    </a:lnTo>
                    <a:lnTo>
                      <a:pt x="81" y="292"/>
                    </a:lnTo>
                    <a:lnTo>
                      <a:pt x="105" y="257"/>
                    </a:lnTo>
                    <a:lnTo>
                      <a:pt x="128" y="220"/>
                    </a:lnTo>
                    <a:lnTo>
                      <a:pt x="149" y="185"/>
                    </a:lnTo>
                    <a:lnTo>
                      <a:pt x="167" y="155"/>
                    </a:lnTo>
                    <a:lnTo>
                      <a:pt x="183" y="130"/>
                    </a:lnTo>
                    <a:lnTo>
                      <a:pt x="195" y="109"/>
                    </a:lnTo>
                    <a:lnTo>
                      <a:pt x="204" y="97"/>
                    </a:lnTo>
                    <a:lnTo>
                      <a:pt x="211" y="91"/>
                    </a:lnTo>
                    <a:lnTo>
                      <a:pt x="225" y="79"/>
                    </a:lnTo>
                    <a:lnTo>
                      <a:pt x="246" y="65"/>
                    </a:lnTo>
                    <a:lnTo>
                      <a:pt x="271" y="47"/>
                    </a:lnTo>
                    <a:lnTo>
                      <a:pt x="304" y="26"/>
                    </a:lnTo>
                    <a:lnTo>
                      <a:pt x="34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" name="Freeform 34"/>
              <p:cNvSpPr>
                <a:spLocks/>
              </p:cNvSpPr>
              <p:nvPr/>
            </p:nvSpPr>
            <p:spPr bwMode="auto">
              <a:xfrm>
                <a:off x="1336674" y="1751012"/>
                <a:ext cx="947738" cy="187325"/>
              </a:xfrm>
              <a:custGeom>
                <a:avLst/>
                <a:gdLst>
                  <a:gd name="T0" fmla="*/ 523 w 597"/>
                  <a:gd name="T1" fmla="*/ 0 h 118"/>
                  <a:gd name="T2" fmla="*/ 546 w 597"/>
                  <a:gd name="T3" fmla="*/ 0 h 118"/>
                  <a:gd name="T4" fmla="*/ 556 w 597"/>
                  <a:gd name="T5" fmla="*/ 0 h 118"/>
                  <a:gd name="T6" fmla="*/ 558 w 597"/>
                  <a:gd name="T7" fmla="*/ 2 h 118"/>
                  <a:gd name="T8" fmla="*/ 565 w 597"/>
                  <a:gd name="T9" fmla="*/ 9 h 118"/>
                  <a:gd name="T10" fmla="*/ 574 w 597"/>
                  <a:gd name="T11" fmla="*/ 16 h 118"/>
                  <a:gd name="T12" fmla="*/ 586 w 597"/>
                  <a:gd name="T13" fmla="*/ 27 h 118"/>
                  <a:gd name="T14" fmla="*/ 593 w 597"/>
                  <a:gd name="T15" fmla="*/ 39 h 118"/>
                  <a:gd name="T16" fmla="*/ 597 w 597"/>
                  <a:gd name="T17" fmla="*/ 48 h 118"/>
                  <a:gd name="T18" fmla="*/ 597 w 597"/>
                  <a:gd name="T19" fmla="*/ 55 h 118"/>
                  <a:gd name="T20" fmla="*/ 588 w 597"/>
                  <a:gd name="T21" fmla="*/ 57 h 118"/>
                  <a:gd name="T22" fmla="*/ 570 w 597"/>
                  <a:gd name="T23" fmla="*/ 57 h 118"/>
                  <a:gd name="T24" fmla="*/ 539 w 597"/>
                  <a:gd name="T25" fmla="*/ 57 h 118"/>
                  <a:gd name="T26" fmla="*/ 502 w 597"/>
                  <a:gd name="T27" fmla="*/ 53 h 118"/>
                  <a:gd name="T28" fmla="*/ 458 w 597"/>
                  <a:gd name="T29" fmla="*/ 50 h 118"/>
                  <a:gd name="T30" fmla="*/ 410 w 597"/>
                  <a:gd name="T31" fmla="*/ 46 h 118"/>
                  <a:gd name="T32" fmla="*/ 363 w 597"/>
                  <a:gd name="T33" fmla="*/ 41 h 118"/>
                  <a:gd name="T34" fmla="*/ 319 w 597"/>
                  <a:gd name="T35" fmla="*/ 37 h 118"/>
                  <a:gd name="T36" fmla="*/ 282 w 597"/>
                  <a:gd name="T37" fmla="*/ 34 h 118"/>
                  <a:gd name="T38" fmla="*/ 254 w 597"/>
                  <a:gd name="T39" fmla="*/ 34 h 118"/>
                  <a:gd name="T40" fmla="*/ 222 w 597"/>
                  <a:gd name="T41" fmla="*/ 37 h 118"/>
                  <a:gd name="T42" fmla="*/ 187 w 597"/>
                  <a:gd name="T43" fmla="*/ 44 h 118"/>
                  <a:gd name="T44" fmla="*/ 148 w 597"/>
                  <a:gd name="T45" fmla="*/ 57 h 118"/>
                  <a:gd name="T46" fmla="*/ 109 w 597"/>
                  <a:gd name="T47" fmla="*/ 71 h 118"/>
                  <a:gd name="T48" fmla="*/ 69 w 597"/>
                  <a:gd name="T49" fmla="*/ 88 h 118"/>
                  <a:gd name="T50" fmla="*/ 32 w 597"/>
                  <a:gd name="T51" fmla="*/ 104 h 118"/>
                  <a:gd name="T52" fmla="*/ 2 w 597"/>
                  <a:gd name="T53" fmla="*/ 118 h 118"/>
                  <a:gd name="T54" fmla="*/ 2 w 597"/>
                  <a:gd name="T55" fmla="*/ 113 h 118"/>
                  <a:gd name="T56" fmla="*/ 0 w 597"/>
                  <a:gd name="T57" fmla="*/ 106 h 118"/>
                  <a:gd name="T58" fmla="*/ 0 w 597"/>
                  <a:gd name="T59" fmla="*/ 95 h 118"/>
                  <a:gd name="T60" fmla="*/ 0 w 597"/>
                  <a:gd name="T61" fmla="*/ 95 h 118"/>
                  <a:gd name="T62" fmla="*/ 2 w 597"/>
                  <a:gd name="T63" fmla="*/ 95 h 118"/>
                  <a:gd name="T64" fmla="*/ 7 w 597"/>
                  <a:gd name="T65" fmla="*/ 83 h 118"/>
                  <a:gd name="T66" fmla="*/ 9 w 597"/>
                  <a:gd name="T67" fmla="*/ 69 h 118"/>
                  <a:gd name="T68" fmla="*/ 51 w 597"/>
                  <a:gd name="T69" fmla="*/ 50 h 118"/>
                  <a:gd name="T70" fmla="*/ 85 w 597"/>
                  <a:gd name="T71" fmla="*/ 34 h 118"/>
                  <a:gd name="T72" fmla="*/ 115 w 597"/>
                  <a:gd name="T73" fmla="*/ 20 h 118"/>
                  <a:gd name="T74" fmla="*/ 141 w 597"/>
                  <a:gd name="T75" fmla="*/ 9 h 118"/>
                  <a:gd name="T76" fmla="*/ 157 w 597"/>
                  <a:gd name="T77" fmla="*/ 2 h 118"/>
                  <a:gd name="T78" fmla="*/ 166 w 597"/>
                  <a:gd name="T79" fmla="*/ 0 h 118"/>
                  <a:gd name="T80" fmla="*/ 185 w 597"/>
                  <a:gd name="T81" fmla="*/ 0 h 118"/>
                  <a:gd name="T82" fmla="*/ 215 w 597"/>
                  <a:gd name="T83" fmla="*/ 0 h 118"/>
                  <a:gd name="T84" fmla="*/ 254 w 597"/>
                  <a:gd name="T85" fmla="*/ 0 h 118"/>
                  <a:gd name="T86" fmla="*/ 301 w 597"/>
                  <a:gd name="T87" fmla="*/ 0 h 118"/>
                  <a:gd name="T88" fmla="*/ 349 w 597"/>
                  <a:gd name="T89" fmla="*/ 0 h 118"/>
                  <a:gd name="T90" fmla="*/ 400 w 597"/>
                  <a:gd name="T91" fmla="*/ 0 h 118"/>
                  <a:gd name="T92" fmla="*/ 449 w 597"/>
                  <a:gd name="T93" fmla="*/ 0 h 118"/>
                  <a:gd name="T94" fmla="*/ 491 w 597"/>
                  <a:gd name="T95" fmla="*/ 0 h 118"/>
                  <a:gd name="T96" fmla="*/ 523 w 597"/>
                  <a:gd name="T97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97" h="118">
                    <a:moveTo>
                      <a:pt x="523" y="0"/>
                    </a:moveTo>
                    <a:lnTo>
                      <a:pt x="546" y="0"/>
                    </a:lnTo>
                    <a:lnTo>
                      <a:pt x="556" y="0"/>
                    </a:lnTo>
                    <a:lnTo>
                      <a:pt x="558" y="2"/>
                    </a:lnTo>
                    <a:lnTo>
                      <a:pt x="565" y="9"/>
                    </a:lnTo>
                    <a:lnTo>
                      <a:pt x="574" y="16"/>
                    </a:lnTo>
                    <a:lnTo>
                      <a:pt x="586" y="27"/>
                    </a:lnTo>
                    <a:lnTo>
                      <a:pt x="593" y="39"/>
                    </a:lnTo>
                    <a:lnTo>
                      <a:pt x="597" y="48"/>
                    </a:lnTo>
                    <a:lnTo>
                      <a:pt x="597" y="55"/>
                    </a:lnTo>
                    <a:lnTo>
                      <a:pt x="588" y="57"/>
                    </a:lnTo>
                    <a:lnTo>
                      <a:pt x="570" y="57"/>
                    </a:lnTo>
                    <a:lnTo>
                      <a:pt x="539" y="57"/>
                    </a:lnTo>
                    <a:lnTo>
                      <a:pt x="502" y="53"/>
                    </a:lnTo>
                    <a:lnTo>
                      <a:pt x="458" y="50"/>
                    </a:lnTo>
                    <a:lnTo>
                      <a:pt x="410" y="46"/>
                    </a:lnTo>
                    <a:lnTo>
                      <a:pt x="363" y="41"/>
                    </a:lnTo>
                    <a:lnTo>
                      <a:pt x="319" y="37"/>
                    </a:lnTo>
                    <a:lnTo>
                      <a:pt x="282" y="34"/>
                    </a:lnTo>
                    <a:lnTo>
                      <a:pt x="254" y="34"/>
                    </a:lnTo>
                    <a:lnTo>
                      <a:pt x="222" y="37"/>
                    </a:lnTo>
                    <a:lnTo>
                      <a:pt x="187" y="44"/>
                    </a:lnTo>
                    <a:lnTo>
                      <a:pt x="148" y="57"/>
                    </a:lnTo>
                    <a:lnTo>
                      <a:pt x="109" y="71"/>
                    </a:lnTo>
                    <a:lnTo>
                      <a:pt x="69" y="88"/>
                    </a:lnTo>
                    <a:lnTo>
                      <a:pt x="32" y="104"/>
                    </a:lnTo>
                    <a:lnTo>
                      <a:pt x="2" y="118"/>
                    </a:lnTo>
                    <a:lnTo>
                      <a:pt x="2" y="113"/>
                    </a:lnTo>
                    <a:lnTo>
                      <a:pt x="0" y="106"/>
                    </a:lnTo>
                    <a:lnTo>
                      <a:pt x="0" y="95"/>
                    </a:lnTo>
                    <a:lnTo>
                      <a:pt x="0" y="95"/>
                    </a:lnTo>
                    <a:lnTo>
                      <a:pt x="2" y="95"/>
                    </a:lnTo>
                    <a:lnTo>
                      <a:pt x="7" y="83"/>
                    </a:lnTo>
                    <a:lnTo>
                      <a:pt x="9" y="69"/>
                    </a:lnTo>
                    <a:lnTo>
                      <a:pt x="51" y="50"/>
                    </a:lnTo>
                    <a:lnTo>
                      <a:pt x="85" y="34"/>
                    </a:lnTo>
                    <a:lnTo>
                      <a:pt x="115" y="20"/>
                    </a:lnTo>
                    <a:lnTo>
                      <a:pt x="141" y="9"/>
                    </a:lnTo>
                    <a:lnTo>
                      <a:pt x="157" y="2"/>
                    </a:lnTo>
                    <a:lnTo>
                      <a:pt x="166" y="0"/>
                    </a:lnTo>
                    <a:lnTo>
                      <a:pt x="185" y="0"/>
                    </a:lnTo>
                    <a:lnTo>
                      <a:pt x="215" y="0"/>
                    </a:lnTo>
                    <a:lnTo>
                      <a:pt x="254" y="0"/>
                    </a:lnTo>
                    <a:lnTo>
                      <a:pt x="301" y="0"/>
                    </a:lnTo>
                    <a:lnTo>
                      <a:pt x="349" y="0"/>
                    </a:lnTo>
                    <a:lnTo>
                      <a:pt x="400" y="0"/>
                    </a:lnTo>
                    <a:lnTo>
                      <a:pt x="449" y="0"/>
                    </a:lnTo>
                    <a:lnTo>
                      <a:pt x="491" y="0"/>
                    </a:lnTo>
                    <a:lnTo>
                      <a:pt x="52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7" name="Freeform 29"/>
            <p:cNvSpPr>
              <a:spLocks/>
            </p:cNvSpPr>
            <p:nvPr/>
          </p:nvSpPr>
          <p:spPr bwMode="auto">
            <a:xfrm>
              <a:off x="260349" y="1250950"/>
              <a:ext cx="1790700" cy="1274763"/>
            </a:xfrm>
            <a:custGeom>
              <a:avLst/>
              <a:gdLst>
                <a:gd name="T0" fmla="*/ 1128 w 1128"/>
                <a:gd name="T1" fmla="*/ 101 h 803"/>
                <a:gd name="T2" fmla="*/ 1102 w 1128"/>
                <a:gd name="T3" fmla="*/ 122 h 803"/>
                <a:gd name="T4" fmla="*/ 1114 w 1128"/>
                <a:gd name="T5" fmla="*/ 155 h 803"/>
                <a:gd name="T6" fmla="*/ 1126 w 1128"/>
                <a:gd name="T7" fmla="*/ 213 h 803"/>
                <a:gd name="T8" fmla="*/ 1126 w 1128"/>
                <a:gd name="T9" fmla="*/ 282 h 803"/>
                <a:gd name="T10" fmla="*/ 1105 w 1128"/>
                <a:gd name="T11" fmla="*/ 354 h 803"/>
                <a:gd name="T12" fmla="*/ 1047 w 1128"/>
                <a:gd name="T13" fmla="*/ 419 h 803"/>
                <a:gd name="T14" fmla="*/ 940 w 1128"/>
                <a:gd name="T15" fmla="*/ 472 h 803"/>
                <a:gd name="T16" fmla="*/ 843 w 1128"/>
                <a:gd name="T17" fmla="*/ 481 h 803"/>
                <a:gd name="T18" fmla="*/ 760 w 1128"/>
                <a:gd name="T19" fmla="*/ 460 h 803"/>
                <a:gd name="T20" fmla="*/ 688 w 1128"/>
                <a:gd name="T21" fmla="*/ 428 h 803"/>
                <a:gd name="T22" fmla="*/ 634 w 1128"/>
                <a:gd name="T23" fmla="*/ 396 h 803"/>
                <a:gd name="T24" fmla="*/ 590 w 1128"/>
                <a:gd name="T25" fmla="*/ 398 h 803"/>
                <a:gd name="T26" fmla="*/ 567 w 1128"/>
                <a:gd name="T27" fmla="*/ 433 h 803"/>
                <a:gd name="T28" fmla="*/ 570 w 1128"/>
                <a:gd name="T29" fmla="*/ 488 h 803"/>
                <a:gd name="T30" fmla="*/ 565 w 1128"/>
                <a:gd name="T31" fmla="*/ 558 h 803"/>
                <a:gd name="T32" fmla="*/ 549 w 1128"/>
                <a:gd name="T33" fmla="*/ 629 h 803"/>
                <a:gd name="T34" fmla="*/ 505 w 1128"/>
                <a:gd name="T35" fmla="*/ 701 h 803"/>
                <a:gd name="T36" fmla="*/ 428 w 1128"/>
                <a:gd name="T37" fmla="*/ 764 h 803"/>
                <a:gd name="T38" fmla="*/ 324 w 1128"/>
                <a:gd name="T39" fmla="*/ 803 h 803"/>
                <a:gd name="T40" fmla="*/ 236 w 1128"/>
                <a:gd name="T41" fmla="*/ 794 h 803"/>
                <a:gd name="T42" fmla="*/ 164 w 1128"/>
                <a:gd name="T43" fmla="*/ 759 h 803"/>
                <a:gd name="T44" fmla="*/ 113 w 1128"/>
                <a:gd name="T45" fmla="*/ 715 h 803"/>
                <a:gd name="T46" fmla="*/ 85 w 1128"/>
                <a:gd name="T47" fmla="*/ 683 h 803"/>
                <a:gd name="T48" fmla="*/ 53 w 1128"/>
                <a:gd name="T49" fmla="*/ 692 h 803"/>
                <a:gd name="T50" fmla="*/ 7 w 1128"/>
                <a:gd name="T51" fmla="*/ 592 h 803"/>
                <a:gd name="T52" fmla="*/ 44 w 1128"/>
                <a:gd name="T53" fmla="*/ 572 h 803"/>
                <a:gd name="T54" fmla="*/ 108 w 1128"/>
                <a:gd name="T55" fmla="*/ 535 h 803"/>
                <a:gd name="T56" fmla="*/ 190 w 1128"/>
                <a:gd name="T57" fmla="*/ 491 h 803"/>
                <a:gd name="T58" fmla="*/ 271 w 1128"/>
                <a:gd name="T59" fmla="*/ 447 h 803"/>
                <a:gd name="T60" fmla="*/ 342 w 1128"/>
                <a:gd name="T61" fmla="*/ 407 h 803"/>
                <a:gd name="T62" fmla="*/ 391 w 1128"/>
                <a:gd name="T63" fmla="*/ 379 h 803"/>
                <a:gd name="T64" fmla="*/ 426 w 1128"/>
                <a:gd name="T65" fmla="*/ 365 h 803"/>
                <a:gd name="T66" fmla="*/ 484 w 1128"/>
                <a:gd name="T67" fmla="*/ 361 h 803"/>
                <a:gd name="T68" fmla="*/ 526 w 1128"/>
                <a:gd name="T69" fmla="*/ 365 h 803"/>
                <a:gd name="T70" fmla="*/ 595 w 1128"/>
                <a:gd name="T71" fmla="*/ 331 h 803"/>
                <a:gd name="T72" fmla="*/ 602 w 1128"/>
                <a:gd name="T73" fmla="*/ 315 h 803"/>
                <a:gd name="T74" fmla="*/ 623 w 1128"/>
                <a:gd name="T75" fmla="*/ 277 h 803"/>
                <a:gd name="T76" fmla="*/ 653 w 1128"/>
                <a:gd name="T77" fmla="*/ 238 h 803"/>
                <a:gd name="T78" fmla="*/ 683 w 1128"/>
                <a:gd name="T79" fmla="*/ 220 h 803"/>
                <a:gd name="T80" fmla="*/ 732 w 1128"/>
                <a:gd name="T81" fmla="*/ 192 h 803"/>
                <a:gd name="T82" fmla="*/ 806 w 1128"/>
                <a:gd name="T83" fmla="*/ 152 h 803"/>
                <a:gd name="T84" fmla="*/ 889 w 1128"/>
                <a:gd name="T85" fmla="*/ 106 h 803"/>
                <a:gd name="T86" fmla="*/ 970 w 1128"/>
                <a:gd name="T87" fmla="*/ 62 h 803"/>
                <a:gd name="T88" fmla="*/ 1038 w 1128"/>
                <a:gd name="T89" fmla="*/ 25 h 803"/>
                <a:gd name="T90" fmla="*/ 1077 w 1128"/>
                <a:gd name="T91" fmla="*/ 4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28" h="803">
                  <a:moveTo>
                    <a:pt x="1082" y="0"/>
                  </a:moveTo>
                  <a:lnTo>
                    <a:pt x="1128" y="101"/>
                  </a:lnTo>
                  <a:lnTo>
                    <a:pt x="1100" y="118"/>
                  </a:lnTo>
                  <a:lnTo>
                    <a:pt x="1102" y="122"/>
                  </a:lnTo>
                  <a:lnTo>
                    <a:pt x="1107" y="134"/>
                  </a:lnTo>
                  <a:lnTo>
                    <a:pt x="1114" y="155"/>
                  </a:lnTo>
                  <a:lnTo>
                    <a:pt x="1121" y="180"/>
                  </a:lnTo>
                  <a:lnTo>
                    <a:pt x="1126" y="213"/>
                  </a:lnTo>
                  <a:lnTo>
                    <a:pt x="1128" y="245"/>
                  </a:lnTo>
                  <a:lnTo>
                    <a:pt x="1126" y="282"/>
                  </a:lnTo>
                  <a:lnTo>
                    <a:pt x="1119" y="319"/>
                  </a:lnTo>
                  <a:lnTo>
                    <a:pt x="1105" y="354"/>
                  </a:lnTo>
                  <a:lnTo>
                    <a:pt x="1079" y="389"/>
                  </a:lnTo>
                  <a:lnTo>
                    <a:pt x="1047" y="419"/>
                  </a:lnTo>
                  <a:lnTo>
                    <a:pt x="994" y="451"/>
                  </a:lnTo>
                  <a:lnTo>
                    <a:pt x="940" y="472"/>
                  </a:lnTo>
                  <a:lnTo>
                    <a:pt x="892" y="481"/>
                  </a:lnTo>
                  <a:lnTo>
                    <a:pt x="843" y="481"/>
                  </a:lnTo>
                  <a:lnTo>
                    <a:pt x="799" y="474"/>
                  </a:lnTo>
                  <a:lnTo>
                    <a:pt x="760" y="460"/>
                  </a:lnTo>
                  <a:lnTo>
                    <a:pt x="720" y="444"/>
                  </a:lnTo>
                  <a:lnTo>
                    <a:pt x="688" y="428"/>
                  </a:lnTo>
                  <a:lnTo>
                    <a:pt x="658" y="409"/>
                  </a:lnTo>
                  <a:lnTo>
                    <a:pt x="634" y="396"/>
                  </a:lnTo>
                  <a:lnTo>
                    <a:pt x="616" y="384"/>
                  </a:lnTo>
                  <a:lnTo>
                    <a:pt x="590" y="398"/>
                  </a:lnTo>
                  <a:lnTo>
                    <a:pt x="567" y="412"/>
                  </a:lnTo>
                  <a:lnTo>
                    <a:pt x="567" y="433"/>
                  </a:lnTo>
                  <a:lnTo>
                    <a:pt x="567" y="458"/>
                  </a:lnTo>
                  <a:lnTo>
                    <a:pt x="570" y="488"/>
                  </a:lnTo>
                  <a:lnTo>
                    <a:pt x="567" y="523"/>
                  </a:lnTo>
                  <a:lnTo>
                    <a:pt x="565" y="558"/>
                  </a:lnTo>
                  <a:lnTo>
                    <a:pt x="558" y="595"/>
                  </a:lnTo>
                  <a:lnTo>
                    <a:pt x="549" y="629"/>
                  </a:lnTo>
                  <a:lnTo>
                    <a:pt x="530" y="667"/>
                  </a:lnTo>
                  <a:lnTo>
                    <a:pt x="505" y="701"/>
                  </a:lnTo>
                  <a:lnTo>
                    <a:pt x="472" y="734"/>
                  </a:lnTo>
                  <a:lnTo>
                    <a:pt x="428" y="764"/>
                  </a:lnTo>
                  <a:lnTo>
                    <a:pt x="373" y="789"/>
                  </a:lnTo>
                  <a:lnTo>
                    <a:pt x="324" y="803"/>
                  </a:lnTo>
                  <a:lnTo>
                    <a:pt x="278" y="803"/>
                  </a:lnTo>
                  <a:lnTo>
                    <a:pt x="236" y="794"/>
                  </a:lnTo>
                  <a:lnTo>
                    <a:pt x="196" y="780"/>
                  </a:lnTo>
                  <a:lnTo>
                    <a:pt x="164" y="759"/>
                  </a:lnTo>
                  <a:lnTo>
                    <a:pt x="136" y="736"/>
                  </a:lnTo>
                  <a:lnTo>
                    <a:pt x="113" y="715"/>
                  </a:lnTo>
                  <a:lnTo>
                    <a:pt x="97" y="697"/>
                  </a:lnTo>
                  <a:lnTo>
                    <a:pt x="85" y="683"/>
                  </a:lnTo>
                  <a:lnTo>
                    <a:pt x="83" y="678"/>
                  </a:lnTo>
                  <a:lnTo>
                    <a:pt x="53" y="692"/>
                  </a:lnTo>
                  <a:lnTo>
                    <a:pt x="0" y="595"/>
                  </a:lnTo>
                  <a:lnTo>
                    <a:pt x="7" y="592"/>
                  </a:lnTo>
                  <a:lnTo>
                    <a:pt x="20" y="583"/>
                  </a:lnTo>
                  <a:lnTo>
                    <a:pt x="44" y="572"/>
                  </a:lnTo>
                  <a:lnTo>
                    <a:pt x="74" y="555"/>
                  </a:lnTo>
                  <a:lnTo>
                    <a:pt x="108" y="535"/>
                  </a:lnTo>
                  <a:lnTo>
                    <a:pt x="148" y="514"/>
                  </a:lnTo>
                  <a:lnTo>
                    <a:pt x="190" y="491"/>
                  </a:lnTo>
                  <a:lnTo>
                    <a:pt x="231" y="467"/>
                  </a:lnTo>
                  <a:lnTo>
                    <a:pt x="271" y="447"/>
                  </a:lnTo>
                  <a:lnTo>
                    <a:pt x="308" y="426"/>
                  </a:lnTo>
                  <a:lnTo>
                    <a:pt x="342" y="407"/>
                  </a:lnTo>
                  <a:lnTo>
                    <a:pt x="370" y="391"/>
                  </a:lnTo>
                  <a:lnTo>
                    <a:pt x="391" y="379"/>
                  </a:lnTo>
                  <a:lnTo>
                    <a:pt x="403" y="372"/>
                  </a:lnTo>
                  <a:lnTo>
                    <a:pt x="426" y="365"/>
                  </a:lnTo>
                  <a:lnTo>
                    <a:pt x="454" y="361"/>
                  </a:lnTo>
                  <a:lnTo>
                    <a:pt x="484" y="361"/>
                  </a:lnTo>
                  <a:lnTo>
                    <a:pt x="507" y="363"/>
                  </a:lnTo>
                  <a:lnTo>
                    <a:pt x="526" y="365"/>
                  </a:lnTo>
                  <a:lnTo>
                    <a:pt x="532" y="365"/>
                  </a:lnTo>
                  <a:lnTo>
                    <a:pt x="595" y="331"/>
                  </a:lnTo>
                  <a:lnTo>
                    <a:pt x="597" y="326"/>
                  </a:lnTo>
                  <a:lnTo>
                    <a:pt x="602" y="315"/>
                  </a:lnTo>
                  <a:lnTo>
                    <a:pt x="611" y="296"/>
                  </a:lnTo>
                  <a:lnTo>
                    <a:pt x="623" y="277"/>
                  </a:lnTo>
                  <a:lnTo>
                    <a:pt x="637" y="257"/>
                  </a:lnTo>
                  <a:lnTo>
                    <a:pt x="653" y="238"/>
                  </a:lnTo>
                  <a:lnTo>
                    <a:pt x="671" y="226"/>
                  </a:lnTo>
                  <a:lnTo>
                    <a:pt x="683" y="220"/>
                  </a:lnTo>
                  <a:lnTo>
                    <a:pt x="704" y="208"/>
                  </a:lnTo>
                  <a:lnTo>
                    <a:pt x="732" y="192"/>
                  </a:lnTo>
                  <a:lnTo>
                    <a:pt x="766" y="173"/>
                  </a:lnTo>
                  <a:lnTo>
                    <a:pt x="806" y="152"/>
                  </a:lnTo>
                  <a:lnTo>
                    <a:pt x="848" y="129"/>
                  </a:lnTo>
                  <a:lnTo>
                    <a:pt x="889" y="106"/>
                  </a:lnTo>
                  <a:lnTo>
                    <a:pt x="931" y="83"/>
                  </a:lnTo>
                  <a:lnTo>
                    <a:pt x="970" y="62"/>
                  </a:lnTo>
                  <a:lnTo>
                    <a:pt x="1005" y="41"/>
                  </a:lnTo>
                  <a:lnTo>
                    <a:pt x="1038" y="25"/>
                  </a:lnTo>
                  <a:lnTo>
                    <a:pt x="1061" y="11"/>
                  </a:lnTo>
                  <a:lnTo>
                    <a:pt x="1077" y="4"/>
                  </a:lnTo>
                  <a:lnTo>
                    <a:pt x="1082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32"/>
            <p:cNvSpPr>
              <a:spLocks/>
            </p:cNvSpPr>
            <p:nvPr/>
          </p:nvSpPr>
          <p:spPr bwMode="auto">
            <a:xfrm>
              <a:off x="454024" y="1885950"/>
              <a:ext cx="608013" cy="782638"/>
            </a:xfrm>
            <a:custGeom>
              <a:avLst/>
              <a:gdLst>
                <a:gd name="T0" fmla="*/ 341 w 383"/>
                <a:gd name="T1" fmla="*/ 0 h 493"/>
                <a:gd name="T2" fmla="*/ 350 w 383"/>
                <a:gd name="T3" fmla="*/ 5 h 493"/>
                <a:gd name="T4" fmla="*/ 359 w 383"/>
                <a:gd name="T5" fmla="*/ 9 h 493"/>
                <a:gd name="T6" fmla="*/ 376 w 383"/>
                <a:gd name="T7" fmla="*/ 12 h 493"/>
                <a:gd name="T8" fmla="*/ 380 w 383"/>
                <a:gd name="T9" fmla="*/ 19 h 493"/>
                <a:gd name="T10" fmla="*/ 383 w 383"/>
                <a:gd name="T11" fmla="*/ 21 h 493"/>
                <a:gd name="T12" fmla="*/ 350 w 383"/>
                <a:gd name="T13" fmla="*/ 44 h 493"/>
                <a:gd name="T14" fmla="*/ 313 w 383"/>
                <a:gd name="T15" fmla="*/ 72 h 493"/>
                <a:gd name="T16" fmla="*/ 274 w 383"/>
                <a:gd name="T17" fmla="*/ 100 h 493"/>
                <a:gd name="T18" fmla="*/ 239 w 383"/>
                <a:gd name="T19" fmla="*/ 130 h 493"/>
                <a:gd name="T20" fmla="*/ 207 w 383"/>
                <a:gd name="T21" fmla="*/ 160 h 493"/>
                <a:gd name="T22" fmla="*/ 186 w 383"/>
                <a:gd name="T23" fmla="*/ 188 h 493"/>
                <a:gd name="T24" fmla="*/ 174 w 383"/>
                <a:gd name="T25" fmla="*/ 211 h 493"/>
                <a:gd name="T26" fmla="*/ 158 w 383"/>
                <a:gd name="T27" fmla="*/ 241 h 493"/>
                <a:gd name="T28" fmla="*/ 142 w 383"/>
                <a:gd name="T29" fmla="*/ 273 h 493"/>
                <a:gd name="T30" fmla="*/ 123 w 383"/>
                <a:gd name="T31" fmla="*/ 313 h 493"/>
                <a:gd name="T32" fmla="*/ 105 w 383"/>
                <a:gd name="T33" fmla="*/ 350 h 493"/>
                <a:gd name="T34" fmla="*/ 86 w 383"/>
                <a:gd name="T35" fmla="*/ 387 h 493"/>
                <a:gd name="T36" fmla="*/ 68 w 383"/>
                <a:gd name="T37" fmla="*/ 422 h 493"/>
                <a:gd name="T38" fmla="*/ 54 w 383"/>
                <a:gd name="T39" fmla="*/ 452 h 493"/>
                <a:gd name="T40" fmla="*/ 42 w 383"/>
                <a:gd name="T41" fmla="*/ 475 h 493"/>
                <a:gd name="T42" fmla="*/ 33 w 383"/>
                <a:gd name="T43" fmla="*/ 489 h 493"/>
                <a:gd name="T44" fmla="*/ 26 w 383"/>
                <a:gd name="T45" fmla="*/ 493 h 493"/>
                <a:gd name="T46" fmla="*/ 17 w 383"/>
                <a:gd name="T47" fmla="*/ 489 h 493"/>
                <a:gd name="T48" fmla="*/ 12 w 383"/>
                <a:gd name="T49" fmla="*/ 477 h 493"/>
                <a:gd name="T50" fmla="*/ 7 w 383"/>
                <a:gd name="T51" fmla="*/ 461 h 493"/>
                <a:gd name="T52" fmla="*/ 3 w 383"/>
                <a:gd name="T53" fmla="*/ 445 h 493"/>
                <a:gd name="T54" fmla="*/ 0 w 383"/>
                <a:gd name="T55" fmla="*/ 433 h 493"/>
                <a:gd name="T56" fmla="*/ 0 w 383"/>
                <a:gd name="T57" fmla="*/ 429 h 493"/>
                <a:gd name="T58" fmla="*/ 3 w 383"/>
                <a:gd name="T59" fmla="*/ 424 h 493"/>
                <a:gd name="T60" fmla="*/ 12 w 383"/>
                <a:gd name="T61" fmla="*/ 410 h 493"/>
                <a:gd name="T62" fmla="*/ 24 w 383"/>
                <a:gd name="T63" fmla="*/ 387 h 493"/>
                <a:gd name="T64" fmla="*/ 42 w 383"/>
                <a:gd name="T65" fmla="*/ 359 h 493"/>
                <a:gd name="T66" fmla="*/ 61 w 383"/>
                <a:gd name="T67" fmla="*/ 327 h 493"/>
                <a:gd name="T68" fmla="*/ 81 w 383"/>
                <a:gd name="T69" fmla="*/ 292 h 493"/>
                <a:gd name="T70" fmla="*/ 105 w 383"/>
                <a:gd name="T71" fmla="*/ 257 h 493"/>
                <a:gd name="T72" fmla="*/ 128 w 383"/>
                <a:gd name="T73" fmla="*/ 220 h 493"/>
                <a:gd name="T74" fmla="*/ 149 w 383"/>
                <a:gd name="T75" fmla="*/ 185 h 493"/>
                <a:gd name="T76" fmla="*/ 167 w 383"/>
                <a:gd name="T77" fmla="*/ 155 h 493"/>
                <a:gd name="T78" fmla="*/ 183 w 383"/>
                <a:gd name="T79" fmla="*/ 130 h 493"/>
                <a:gd name="T80" fmla="*/ 195 w 383"/>
                <a:gd name="T81" fmla="*/ 109 h 493"/>
                <a:gd name="T82" fmla="*/ 204 w 383"/>
                <a:gd name="T83" fmla="*/ 97 h 493"/>
                <a:gd name="T84" fmla="*/ 211 w 383"/>
                <a:gd name="T85" fmla="*/ 91 h 493"/>
                <a:gd name="T86" fmla="*/ 225 w 383"/>
                <a:gd name="T87" fmla="*/ 79 h 493"/>
                <a:gd name="T88" fmla="*/ 246 w 383"/>
                <a:gd name="T89" fmla="*/ 65 h 493"/>
                <a:gd name="T90" fmla="*/ 271 w 383"/>
                <a:gd name="T91" fmla="*/ 47 h 493"/>
                <a:gd name="T92" fmla="*/ 304 w 383"/>
                <a:gd name="T93" fmla="*/ 26 h 493"/>
                <a:gd name="T94" fmla="*/ 341 w 383"/>
                <a:gd name="T95" fmla="*/ 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83" h="493">
                  <a:moveTo>
                    <a:pt x="341" y="0"/>
                  </a:moveTo>
                  <a:lnTo>
                    <a:pt x="350" y="5"/>
                  </a:lnTo>
                  <a:lnTo>
                    <a:pt x="359" y="9"/>
                  </a:lnTo>
                  <a:lnTo>
                    <a:pt x="376" y="12"/>
                  </a:lnTo>
                  <a:lnTo>
                    <a:pt x="380" y="19"/>
                  </a:lnTo>
                  <a:lnTo>
                    <a:pt x="383" y="21"/>
                  </a:lnTo>
                  <a:lnTo>
                    <a:pt x="350" y="44"/>
                  </a:lnTo>
                  <a:lnTo>
                    <a:pt x="313" y="72"/>
                  </a:lnTo>
                  <a:lnTo>
                    <a:pt x="274" y="100"/>
                  </a:lnTo>
                  <a:lnTo>
                    <a:pt x="239" y="130"/>
                  </a:lnTo>
                  <a:lnTo>
                    <a:pt x="207" y="160"/>
                  </a:lnTo>
                  <a:lnTo>
                    <a:pt x="186" y="188"/>
                  </a:lnTo>
                  <a:lnTo>
                    <a:pt x="174" y="211"/>
                  </a:lnTo>
                  <a:lnTo>
                    <a:pt x="158" y="241"/>
                  </a:lnTo>
                  <a:lnTo>
                    <a:pt x="142" y="273"/>
                  </a:lnTo>
                  <a:lnTo>
                    <a:pt x="123" y="313"/>
                  </a:lnTo>
                  <a:lnTo>
                    <a:pt x="105" y="350"/>
                  </a:lnTo>
                  <a:lnTo>
                    <a:pt x="86" y="387"/>
                  </a:lnTo>
                  <a:lnTo>
                    <a:pt x="68" y="422"/>
                  </a:lnTo>
                  <a:lnTo>
                    <a:pt x="54" y="452"/>
                  </a:lnTo>
                  <a:lnTo>
                    <a:pt x="42" y="475"/>
                  </a:lnTo>
                  <a:lnTo>
                    <a:pt x="33" y="489"/>
                  </a:lnTo>
                  <a:lnTo>
                    <a:pt x="26" y="493"/>
                  </a:lnTo>
                  <a:lnTo>
                    <a:pt x="17" y="489"/>
                  </a:lnTo>
                  <a:lnTo>
                    <a:pt x="12" y="477"/>
                  </a:lnTo>
                  <a:lnTo>
                    <a:pt x="7" y="461"/>
                  </a:lnTo>
                  <a:lnTo>
                    <a:pt x="3" y="445"/>
                  </a:lnTo>
                  <a:lnTo>
                    <a:pt x="0" y="433"/>
                  </a:lnTo>
                  <a:lnTo>
                    <a:pt x="0" y="429"/>
                  </a:lnTo>
                  <a:lnTo>
                    <a:pt x="3" y="424"/>
                  </a:lnTo>
                  <a:lnTo>
                    <a:pt x="12" y="410"/>
                  </a:lnTo>
                  <a:lnTo>
                    <a:pt x="24" y="387"/>
                  </a:lnTo>
                  <a:lnTo>
                    <a:pt x="42" y="359"/>
                  </a:lnTo>
                  <a:lnTo>
                    <a:pt x="61" y="327"/>
                  </a:lnTo>
                  <a:lnTo>
                    <a:pt x="81" y="292"/>
                  </a:lnTo>
                  <a:lnTo>
                    <a:pt x="105" y="257"/>
                  </a:lnTo>
                  <a:lnTo>
                    <a:pt x="128" y="220"/>
                  </a:lnTo>
                  <a:lnTo>
                    <a:pt x="149" y="185"/>
                  </a:lnTo>
                  <a:lnTo>
                    <a:pt x="167" y="155"/>
                  </a:lnTo>
                  <a:lnTo>
                    <a:pt x="183" y="130"/>
                  </a:lnTo>
                  <a:lnTo>
                    <a:pt x="195" y="109"/>
                  </a:lnTo>
                  <a:lnTo>
                    <a:pt x="204" y="97"/>
                  </a:lnTo>
                  <a:lnTo>
                    <a:pt x="211" y="91"/>
                  </a:lnTo>
                  <a:lnTo>
                    <a:pt x="225" y="79"/>
                  </a:lnTo>
                  <a:lnTo>
                    <a:pt x="246" y="65"/>
                  </a:lnTo>
                  <a:lnTo>
                    <a:pt x="271" y="47"/>
                  </a:lnTo>
                  <a:lnTo>
                    <a:pt x="304" y="26"/>
                  </a:lnTo>
                  <a:lnTo>
                    <a:pt x="341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34"/>
            <p:cNvSpPr>
              <a:spLocks/>
            </p:cNvSpPr>
            <p:nvPr/>
          </p:nvSpPr>
          <p:spPr bwMode="auto">
            <a:xfrm>
              <a:off x="1293812" y="1600200"/>
              <a:ext cx="947738" cy="187325"/>
            </a:xfrm>
            <a:custGeom>
              <a:avLst/>
              <a:gdLst>
                <a:gd name="T0" fmla="*/ 523 w 597"/>
                <a:gd name="T1" fmla="*/ 0 h 118"/>
                <a:gd name="T2" fmla="*/ 546 w 597"/>
                <a:gd name="T3" fmla="*/ 0 h 118"/>
                <a:gd name="T4" fmla="*/ 556 w 597"/>
                <a:gd name="T5" fmla="*/ 0 h 118"/>
                <a:gd name="T6" fmla="*/ 558 w 597"/>
                <a:gd name="T7" fmla="*/ 2 h 118"/>
                <a:gd name="T8" fmla="*/ 565 w 597"/>
                <a:gd name="T9" fmla="*/ 9 h 118"/>
                <a:gd name="T10" fmla="*/ 574 w 597"/>
                <a:gd name="T11" fmla="*/ 16 h 118"/>
                <a:gd name="T12" fmla="*/ 586 w 597"/>
                <a:gd name="T13" fmla="*/ 27 h 118"/>
                <a:gd name="T14" fmla="*/ 593 w 597"/>
                <a:gd name="T15" fmla="*/ 39 h 118"/>
                <a:gd name="T16" fmla="*/ 597 w 597"/>
                <a:gd name="T17" fmla="*/ 48 h 118"/>
                <a:gd name="T18" fmla="*/ 597 w 597"/>
                <a:gd name="T19" fmla="*/ 55 h 118"/>
                <a:gd name="T20" fmla="*/ 588 w 597"/>
                <a:gd name="T21" fmla="*/ 57 h 118"/>
                <a:gd name="T22" fmla="*/ 570 w 597"/>
                <a:gd name="T23" fmla="*/ 57 h 118"/>
                <a:gd name="T24" fmla="*/ 539 w 597"/>
                <a:gd name="T25" fmla="*/ 57 h 118"/>
                <a:gd name="T26" fmla="*/ 502 w 597"/>
                <a:gd name="T27" fmla="*/ 53 h 118"/>
                <a:gd name="T28" fmla="*/ 458 w 597"/>
                <a:gd name="T29" fmla="*/ 50 h 118"/>
                <a:gd name="T30" fmla="*/ 410 w 597"/>
                <a:gd name="T31" fmla="*/ 46 h 118"/>
                <a:gd name="T32" fmla="*/ 363 w 597"/>
                <a:gd name="T33" fmla="*/ 41 h 118"/>
                <a:gd name="T34" fmla="*/ 319 w 597"/>
                <a:gd name="T35" fmla="*/ 37 h 118"/>
                <a:gd name="T36" fmla="*/ 282 w 597"/>
                <a:gd name="T37" fmla="*/ 34 h 118"/>
                <a:gd name="T38" fmla="*/ 254 w 597"/>
                <a:gd name="T39" fmla="*/ 34 h 118"/>
                <a:gd name="T40" fmla="*/ 222 w 597"/>
                <a:gd name="T41" fmla="*/ 37 h 118"/>
                <a:gd name="T42" fmla="*/ 187 w 597"/>
                <a:gd name="T43" fmla="*/ 44 h 118"/>
                <a:gd name="T44" fmla="*/ 148 w 597"/>
                <a:gd name="T45" fmla="*/ 57 h 118"/>
                <a:gd name="T46" fmla="*/ 109 w 597"/>
                <a:gd name="T47" fmla="*/ 71 h 118"/>
                <a:gd name="T48" fmla="*/ 69 w 597"/>
                <a:gd name="T49" fmla="*/ 88 h 118"/>
                <a:gd name="T50" fmla="*/ 32 w 597"/>
                <a:gd name="T51" fmla="*/ 104 h 118"/>
                <a:gd name="T52" fmla="*/ 2 w 597"/>
                <a:gd name="T53" fmla="*/ 118 h 118"/>
                <a:gd name="T54" fmla="*/ 2 w 597"/>
                <a:gd name="T55" fmla="*/ 113 h 118"/>
                <a:gd name="T56" fmla="*/ 0 w 597"/>
                <a:gd name="T57" fmla="*/ 106 h 118"/>
                <a:gd name="T58" fmla="*/ 0 w 597"/>
                <a:gd name="T59" fmla="*/ 95 h 118"/>
                <a:gd name="T60" fmla="*/ 0 w 597"/>
                <a:gd name="T61" fmla="*/ 95 h 118"/>
                <a:gd name="T62" fmla="*/ 2 w 597"/>
                <a:gd name="T63" fmla="*/ 95 h 118"/>
                <a:gd name="T64" fmla="*/ 7 w 597"/>
                <a:gd name="T65" fmla="*/ 83 h 118"/>
                <a:gd name="T66" fmla="*/ 9 w 597"/>
                <a:gd name="T67" fmla="*/ 69 h 118"/>
                <a:gd name="T68" fmla="*/ 51 w 597"/>
                <a:gd name="T69" fmla="*/ 50 h 118"/>
                <a:gd name="T70" fmla="*/ 85 w 597"/>
                <a:gd name="T71" fmla="*/ 34 h 118"/>
                <a:gd name="T72" fmla="*/ 115 w 597"/>
                <a:gd name="T73" fmla="*/ 20 h 118"/>
                <a:gd name="T74" fmla="*/ 141 w 597"/>
                <a:gd name="T75" fmla="*/ 9 h 118"/>
                <a:gd name="T76" fmla="*/ 157 w 597"/>
                <a:gd name="T77" fmla="*/ 2 h 118"/>
                <a:gd name="T78" fmla="*/ 166 w 597"/>
                <a:gd name="T79" fmla="*/ 0 h 118"/>
                <a:gd name="T80" fmla="*/ 185 w 597"/>
                <a:gd name="T81" fmla="*/ 0 h 118"/>
                <a:gd name="T82" fmla="*/ 215 w 597"/>
                <a:gd name="T83" fmla="*/ 0 h 118"/>
                <a:gd name="T84" fmla="*/ 254 w 597"/>
                <a:gd name="T85" fmla="*/ 0 h 118"/>
                <a:gd name="T86" fmla="*/ 301 w 597"/>
                <a:gd name="T87" fmla="*/ 0 h 118"/>
                <a:gd name="T88" fmla="*/ 349 w 597"/>
                <a:gd name="T89" fmla="*/ 0 h 118"/>
                <a:gd name="T90" fmla="*/ 400 w 597"/>
                <a:gd name="T91" fmla="*/ 0 h 118"/>
                <a:gd name="T92" fmla="*/ 449 w 597"/>
                <a:gd name="T93" fmla="*/ 0 h 118"/>
                <a:gd name="T94" fmla="*/ 491 w 597"/>
                <a:gd name="T95" fmla="*/ 0 h 118"/>
                <a:gd name="T96" fmla="*/ 523 w 597"/>
                <a:gd name="T97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97" h="118">
                  <a:moveTo>
                    <a:pt x="523" y="0"/>
                  </a:moveTo>
                  <a:lnTo>
                    <a:pt x="546" y="0"/>
                  </a:lnTo>
                  <a:lnTo>
                    <a:pt x="556" y="0"/>
                  </a:lnTo>
                  <a:lnTo>
                    <a:pt x="558" y="2"/>
                  </a:lnTo>
                  <a:lnTo>
                    <a:pt x="565" y="9"/>
                  </a:lnTo>
                  <a:lnTo>
                    <a:pt x="574" y="16"/>
                  </a:lnTo>
                  <a:lnTo>
                    <a:pt x="586" y="27"/>
                  </a:lnTo>
                  <a:lnTo>
                    <a:pt x="593" y="39"/>
                  </a:lnTo>
                  <a:lnTo>
                    <a:pt x="597" y="48"/>
                  </a:lnTo>
                  <a:lnTo>
                    <a:pt x="597" y="55"/>
                  </a:lnTo>
                  <a:lnTo>
                    <a:pt x="588" y="57"/>
                  </a:lnTo>
                  <a:lnTo>
                    <a:pt x="570" y="57"/>
                  </a:lnTo>
                  <a:lnTo>
                    <a:pt x="539" y="57"/>
                  </a:lnTo>
                  <a:lnTo>
                    <a:pt x="502" y="53"/>
                  </a:lnTo>
                  <a:lnTo>
                    <a:pt x="458" y="50"/>
                  </a:lnTo>
                  <a:lnTo>
                    <a:pt x="410" y="46"/>
                  </a:lnTo>
                  <a:lnTo>
                    <a:pt x="363" y="41"/>
                  </a:lnTo>
                  <a:lnTo>
                    <a:pt x="319" y="37"/>
                  </a:lnTo>
                  <a:lnTo>
                    <a:pt x="282" y="34"/>
                  </a:lnTo>
                  <a:lnTo>
                    <a:pt x="254" y="34"/>
                  </a:lnTo>
                  <a:lnTo>
                    <a:pt x="222" y="37"/>
                  </a:lnTo>
                  <a:lnTo>
                    <a:pt x="187" y="44"/>
                  </a:lnTo>
                  <a:lnTo>
                    <a:pt x="148" y="57"/>
                  </a:lnTo>
                  <a:lnTo>
                    <a:pt x="109" y="71"/>
                  </a:lnTo>
                  <a:lnTo>
                    <a:pt x="69" y="88"/>
                  </a:lnTo>
                  <a:lnTo>
                    <a:pt x="32" y="104"/>
                  </a:lnTo>
                  <a:lnTo>
                    <a:pt x="2" y="118"/>
                  </a:lnTo>
                  <a:lnTo>
                    <a:pt x="2" y="113"/>
                  </a:lnTo>
                  <a:lnTo>
                    <a:pt x="0" y="106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2" y="95"/>
                  </a:lnTo>
                  <a:lnTo>
                    <a:pt x="7" y="83"/>
                  </a:lnTo>
                  <a:lnTo>
                    <a:pt x="9" y="69"/>
                  </a:lnTo>
                  <a:lnTo>
                    <a:pt x="51" y="50"/>
                  </a:lnTo>
                  <a:lnTo>
                    <a:pt x="85" y="34"/>
                  </a:lnTo>
                  <a:lnTo>
                    <a:pt x="115" y="20"/>
                  </a:lnTo>
                  <a:lnTo>
                    <a:pt x="141" y="9"/>
                  </a:lnTo>
                  <a:lnTo>
                    <a:pt x="157" y="2"/>
                  </a:lnTo>
                  <a:lnTo>
                    <a:pt x="166" y="0"/>
                  </a:lnTo>
                  <a:lnTo>
                    <a:pt x="185" y="0"/>
                  </a:lnTo>
                  <a:lnTo>
                    <a:pt x="215" y="0"/>
                  </a:lnTo>
                  <a:lnTo>
                    <a:pt x="254" y="0"/>
                  </a:lnTo>
                  <a:lnTo>
                    <a:pt x="301" y="0"/>
                  </a:lnTo>
                  <a:lnTo>
                    <a:pt x="349" y="0"/>
                  </a:lnTo>
                  <a:lnTo>
                    <a:pt x="400" y="0"/>
                  </a:lnTo>
                  <a:lnTo>
                    <a:pt x="449" y="0"/>
                  </a:lnTo>
                  <a:lnTo>
                    <a:pt x="491" y="0"/>
                  </a:lnTo>
                  <a:lnTo>
                    <a:pt x="523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1275422" y="1429970"/>
              <a:ext cx="727674" cy="534537"/>
            </a:xfrm>
            <a:custGeom>
              <a:avLst/>
              <a:gdLst>
                <a:gd name="connsiteX0" fmla="*/ 46894 w 680399"/>
                <a:gd name="connsiteY0" fmla="*/ 375767 h 543946"/>
                <a:gd name="connsiteX1" fmla="*/ 68562 w 680399"/>
                <a:gd name="connsiteY1" fmla="*/ 258758 h 543946"/>
                <a:gd name="connsiteX2" fmla="*/ 484592 w 680399"/>
                <a:gd name="connsiteY2" fmla="*/ 37742 h 543946"/>
                <a:gd name="connsiteX3" fmla="*/ 679607 w 680399"/>
                <a:gd name="connsiteY3" fmla="*/ 50743 h 543946"/>
                <a:gd name="connsiteX4" fmla="*/ 532263 w 680399"/>
                <a:gd name="connsiteY4" fmla="*/ 531778 h 543946"/>
                <a:gd name="connsiteX5" fmla="*/ 46894 w 680399"/>
                <a:gd name="connsiteY5" fmla="*/ 375767 h 543946"/>
                <a:gd name="connsiteX0" fmla="*/ 46894 w 701139"/>
                <a:gd name="connsiteY0" fmla="*/ 375767 h 559100"/>
                <a:gd name="connsiteX1" fmla="*/ 68562 w 701139"/>
                <a:gd name="connsiteY1" fmla="*/ 258758 h 559100"/>
                <a:gd name="connsiteX2" fmla="*/ 484592 w 701139"/>
                <a:gd name="connsiteY2" fmla="*/ 37742 h 559100"/>
                <a:gd name="connsiteX3" fmla="*/ 679607 w 701139"/>
                <a:gd name="connsiteY3" fmla="*/ 50743 h 559100"/>
                <a:gd name="connsiteX4" fmla="*/ 532263 w 701139"/>
                <a:gd name="connsiteY4" fmla="*/ 531778 h 559100"/>
                <a:gd name="connsiteX5" fmla="*/ 46894 w 701139"/>
                <a:gd name="connsiteY5" fmla="*/ 375767 h 559100"/>
                <a:gd name="connsiteX0" fmla="*/ 46894 w 710517"/>
                <a:gd name="connsiteY0" fmla="*/ 357440 h 522519"/>
                <a:gd name="connsiteX1" fmla="*/ 68562 w 710517"/>
                <a:gd name="connsiteY1" fmla="*/ 240431 h 522519"/>
                <a:gd name="connsiteX2" fmla="*/ 484592 w 710517"/>
                <a:gd name="connsiteY2" fmla="*/ 19415 h 522519"/>
                <a:gd name="connsiteX3" fmla="*/ 709942 w 710517"/>
                <a:gd name="connsiteY3" fmla="*/ 67085 h 522519"/>
                <a:gd name="connsiteX4" fmla="*/ 532263 w 710517"/>
                <a:gd name="connsiteY4" fmla="*/ 513451 h 522519"/>
                <a:gd name="connsiteX5" fmla="*/ 46894 w 710517"/>
                <a:gd name="connsiteY5" fmla="*/ 357440 h 522519"/>
                <a:gd name="connsiteX0" fmla="*/ 46894 w 741919"/>
                <a:gd name="connsiteY0" fmla="*/ 357440 h 522519"/>
                <a:gd name="connsiteX1" fmla="*/ 68562 w 741919"/>
                <a:gd name="connsiteY1" fmla="*/ 240431 h 522519"/>
                <a:gd name="connsiteX2" fmla="*/ 484592 w 741919"/>
                <a:gd name="connsiteY2" fmla="*/ 19415 h 522519"/>
                <a:gd name="connsiteX3" fmla="*/ 709942 w 741919"/>
                <a:gd name="connsiteY3" fmla="*/ 67085 h 522519"/>
                <a:gd name="connsiteX4" fmla="*/ 532263 w 741919"/>
                <a:gd name="connsiteY4" fmla="*/ 513451 h 522519"/>
                <a:gd name="connsiteX5" fmla="*/ 46894 w 741919"/>
                <a:gd name="connsiteY5" fmla="*/ 357440 h 522519"/>
                <a:gd name="connsiteX0" fmla="*/ 46894 w 741919"/>
                <a:gd name="connsiteY0" fmla="*/ 358716 h 523795"/>
                <a:gd name="connsiteX1" fmla="*/ 68562 w 741919"/>
                <a:gd name="connsiteY1" fmla="*/ 241707 h 523795"/>
                <a:gd name="connsiteX2" fmla="*/ 484592 w 741919"/>
                <a:gd name="connsiteY2" fmla="*/ 20691 h 523795"/>
                <a:gd name="connsiteX3" fmla="*/ 709942 w 741919"/>
                <a:gd name="connsiteY3" fmla="*/ 68361 h 523795"/>
                <a:gd name="connsiteX4" fmla="*/ 532263 w 741919"/>
                <a:gd name="connsiteY4" fmla="*/ 514727 h 523795"/>
                <a:gd name="connsiteX5" fmla="*/ 46894 w 741919"/>
                <a:gd name="connsiteY5" fmla="*/ 358716 h 523795"/>
                <a:gd name="connsiteX0" fmla="*/ 61575 w 719728"/>
                <a:gd name="connsiteY0" fmla="*/ 407001 h 529644"/>
                <a:gd name="connsiteX1" fmla="*/ 47029 w 719728"/>
                <a:gd name="connsiteY1" fmla="*/ 241707 h 529644"/>
                <a:gd name="connsiteX2" fmla="*/ 463059 w 719728"/>
                <a:gd name="connsiteY2" fmla="*/ 20691 h 529644"/>
                <a:gd name="connsiteX3" fmla="*/ 688409 w 719728"/>
                <a:gd name="connsiteY3" fmla="*/ 68361 h 529644"/>
                <a:gd name="connsiteX4" fmla="*/ 510730 w 719728"/>
                <a:gd name="connsiteY4" fmla="*/ 514727 h 529644"/>
                <a:gd name="connsiteX5" fmla="*/ 61575 w 719728"/>
                <a:gd name="connsiteY5" fmla="*/ 407001 h 529644"/>
                <a:gd name="connsiteX0" fmla="*/ 61575 w 719728"/>
                <a:gd name="connsiteY0" fmla="*/ 416054 h 531086"/>
                <a:gd name="connsiteX1" fmla="*/ 47029 w 719728"/>
                <a:gd name="connsiteY1" fmla="*/ 241707 h 531086"/>
                <a:gd name="connsiteX2" fmla="*/ 463059 w 719728"/>
                <a:gd name="connsiteY2" fmla="*/ 20691 h 531086"/>
                <a:gd name="connsiteX3" fmla="*/ 688409 w 719728"/>
                <a:gd name="connsiteY3" fmla="*/ 68361 h 531086"/>
                <a:gd name="connsiteX4" fmla="*/ 510730 w 719728"/>
                <a:gd name="connsiteY4" fmla="*/ 514727 h 531086"/>
                <a:gd name="connsiteX5" fmla="*/ 61575 w 719728"/>
                <a:gd name="connsiteY5" fmla="*/ 416054 h 531086"/>
                <a:gd name="connsiteX0" fmla="*/ 54565 w 712718"/>
                <a:gd name="connsiteY0" fmla="*/ 416268 h 531252"/>
                <a:gd name="connsiteX1" fmla="*/ 52090 w 712718"/>
                <a:gd name="connsiteY1" fmla="*/ 244939 h 531252"/>
                <a:gd name="connsiteX2" fmla="*/ 456049 w 712718"/>
                <a:gd name="connsiteY2" fmla="*/ 20905 h 531252"/>
                <a:gd name="connsiteX3" fmla="*/ 681399 w 712718"/>
                <a:gd name="connsiteY3" fmla="*/ 68575 h 531252"/>
                <a:gd name="connsiteX4" fmla="*/ 503720 w 712718"/>
                <a:gd name="connsiteY4" fmla="*/ 514941 h 531252"/>
                <a:gd name="connsiteX5" fmla="*/ 54565 w 712718"/>
                <a:gd name="connsiteY5" fmla="*/ 416268 h 531252"/>
                <a:gd name="connsiteX0" fmla="*/ 65051 w 723204"/>
                <a:gd name="connsiteY0" fmla="*/ 416268 h 531252"/>
                <a:gd name="connsiteX1" fmla="*/ 62576 w 723204"/>
                <a:gd name="connsiteY1" fmla="*/ 244939 h 531252"/>
                <a:gd name="connsiteX2" fmla="*/ 466535 w 723204"/>
                <a:gd name="connsiteY2" fmla="*/ 20905 h 531252"/>
                <a:gd name="connsiteX3" fmla="*/ 691885 w 723204"/>
                <a:gd name="connsiteY3" fmla="*/ 68575 h 531252"/>
                <a:gd name="connsiteX4" fmla="*/ 514206 w 723204"/>
                <a:gd name="connsiteY4" fmla="*/ 514941 h 531252"/>
                <a:gd name="connsiteX5" fmla="*/ 65051 w 723204"/>
                <a:gd name="connsiteY5" fmla="*/ 416268 h 531252"/>
                <a:gd name="connsiteX0" fmla="*/ 62641 w 716499"/>
                <a:gd name="connsiteY0" fmla="*/ 416268 h 531252"/>
                <a:gd name="connsiteX1" fmla="*/ 60166 w 716499"/>
                <a:gd name="connsiteY1" fmla="*/ 244939 h 531252"/>
                <a:gd name="connsiteX2" fmla="*/ 464125 w 716499"/>
                <a:gd name="connsiteY2" fmla="*/ 20905 h 531252"/>
                <a:gd name="connsiteX3" fmla="*/ 689475 w 716499"/>
                <a:gd name="connsiteY3" fmla="*/ 68575 h 531252"/>
                <a:gd name="connsiteX4" fmla="*/ 469547 w 716499"/>
                <a:gd name="connsiteY4" fmla="*/ 514941 h 531252"/>
                <a:gd name="connsiteX5" fmla="*/ 62641 w 716499"/>
                <a:gd name="connsiteY5" fmla="*/ 416268 h 531252"/>
                <a:gd name="connsiteX0" fmla="*/ 65051 w 723204"/>
                <a:gd name="connsiteY0" fmla="*/ 416268 h 531252"/>
                <a:gd name="connsiteX1" fmla="*/ 62576 w 723204"/>
                <a:gd name="connsiteY1" fmla="*/ 244939 h 531252"/>
                <a:gd name="connsiteX2" fmla="*/ 466535 w 723204"/>
                <a:gd name="connsiteY2" fmla="*/ 20905 h 531252"/>
                <a:gd name="connsiteX3" fmla="*/ 691885 w 723204"/>
                <a:gd name="connsiteY3" fmla="*/ 68575 h 531252"/>
                <a:gd name="connsiteX4" fmla="*/ 514206 w 723204"/>
                <a:gd name="connsiteY4" fmla="*/ 514941 h 531252"/>
                <a:gd name="connsiteX5" fmla="*/ 65051 w 723204"/>
                <a:gd name="connsiteY5" fmla="*/ 416268 h 531252"/>
                <a:gd name="connsiteX0" fmla="*/ 64878 w 722681"/>
                <a:gd name="connsiteY0" fmla="*/ 416268 h 491097"/>
                <a:gd name="connsiteX1" fmla="*/ 62403 w 722681"/>
                <a:gd name="connsiteY1" fmla="*/ 244939 h 491097"/>
                <a:gd name="connsiteX2" fmla="*/ 466362 w 722681"/>
                <a:gd name="connsiteY2" fmla="*/ 20905 h 491097"/>
                <a:gd name="connsiteX3" fmla="*/ 691712 w 722681"/>
                <a:gd name="connsiteY3" fmla="*/ 68575 h 491097"/>
                <a:gd name="connsiteX4" fmla="*/ 511015 w 722681"/>
                <a:gd name="connsiteY4" fmla="*/ 469673 h 491097"/>
                <a:gd name="connsiteX5" fmla="*/ 64878 w 722681"/>
                <a:gd name="connsiteY5" fmla="*/ 416268 h 491097"/>
                <a:gd name="connsiteX0" fmla="*/ 65577 w 724823"/>
                <a:gd name="connsiteY0" fmla="*/ 416268 h 525755"/>
                <a:gd name="connsiteX1" fmla="*/ 63102 w 724823"/>
                <a:gd name="connsiteY1" fmla="*/ 244939 h 525755"/>
                <a:gd name="connsiteX2" fmla="*/ 467061 w 724823"/>
                <a:gd name="connsiteY2" fmla="*/ 20905 h 525755"/>
                <a:gd name="connsiteX3" fmla="*/ 692411 w 724823"/>
                <a:gd name="connsiteY3" fmla="*/ 68575 h 525755"/>
                <a:gd name="connsiteX4" fmla="*/ 523786 w 724823"/>
                <a:gd name="connsiteY4" fmla="*/ 508905 h 525755"/>
                <a:gd name="connsiteX5" fmla="*/ 65577 w 724823"/>
                <a:gd name="connsiteY5" fmla="*/ 416268 h 525755"/>
                <a:gd name="connsiteX0" fmla="*/ 65577 w 732587"/>
                <a:gd name="connsiteY0" fmla="*/ 416268 h 545439"/>
                <a:gd name="connsiteX1" fmla="*/ 63102 w 732587"/>
                <a:gd name="connsiteY1" fmla="*/ 244939 h 545439"/>
                <a:gd name="connsiteX2" fmla="*/ 467061 w 732587"/>
                <a:gd name="connsiteY2" fmla="*/ 20905 h 545439"/>
                <a:gd name="connsiteX3" fmla="*/ 692411 w 732587"/>
                <a:gd name="connsiteY3" fmla="*/ 68575 h 545439"/>
                <a:gd name="connsiteX4" fmla="*/ 523786 w 732587"/>
                <a:gd name="connsiteY4" fmla="*/ 508905 h 545439"/>
                <a:gd name="connsiteX5" fmla="*/ 65577 w 732587"/>
                <a:gd name="connsiteY5" fmla="*/ 416268 h 545439"/>
                <a:gd name="connsiteX0" fmla="*/ 60468 w 727478"/>
                <a:gd name="connsiteY0" fmla="*/ 416268 h 545439"/>
                <a:gd name="connsiteX1" fmla="*/ 57993 w 727478"/>
                <a:gd name="connsiteY1" fmla="*/ 244939 h 545439"/>
                <a:gd name="connsiteX2" fmla="*/ 461952 w 727478"/>
                <a:gd name="connsiteY2" fmla="*/ 20905 h 545439"/>
                <a:gd name="connsiteX3" fmla="*/ 687302 w 727478"/>
                <a:gd name="connsiteY3" fmla="*/ 68575 h 545439"/>
                <a:gd name="connsiteX4" fmla="*/ 518677 w 727478"/>
                <a:gd name="connsiteY4" fmla="*/ 508905 h 545439"/>
                <a:gd name="connsiteX5" fmla="*/ 60468 w 727478"/>
                <a:gd name="connsiteY5" fmla="*/ 416268 h 545439"/>
                <a:gd name="connsiteX0" fmla="*/ 56837 w 723847"/>
                <a:gd name="connsiteY0" fmla="*/ 415412 h 544862"/>
                <a:gd name="connsiteX1" fmla="*/ 69451 w 723847"/>
                <a:gd name="connsiteY1" fmla="*/ 232012 h 544862"/>
                <a:gd name="connsiteX2" fmla="*/ 458321 w 723847"/>
                <a:gd name="connsiteY2" fmla="*/ 20049 h 544862"/>
                <a:gd name="connsiteX3" fmla="*/ 683671 w 723847"/>
                <a:gd name="connsiteY3" fmla="*/ 67719 h 544862"/>
                <a:gd name="connsiteX4" fmla="*/ 515046 w 723847"/>
                <a:gd name="connsiteY4" fmla="*/ 508049 h 544862"/>
                <a:gd name="connsiteX5" fmla="*/ 56837 w 723847"/>
                <a:gd name="connsiteY5" fmla="*/ 415412 h 544862"/>
                <a:gd name="connsiteX0" fmla="*/ 57412 w 726098"/>
                <a:gd name="connsiteY0" fmla="*/ 415412 h 539637"/>
                <a:gd name="connsiteX1" fmla="*/ 70026 w 726098"/>
                <a:gd name="connsiteY1" fmla="*/ 232012 h 539637"/>
                <a:gd name="connsiteX2" fmla="*/ 458896 w 726098"/>
                <a:gd name="connsiteY2" fmla="*/ 20049 h 539637"/>
                <a:gd name="connsiteX3" fmla="*/ 684246 w 726098"/>
                <a:gd name="connsiteY3" fmla="*/ 67719 h 539637"/>
                <a:gd name="connsiteX4" fmla="*/ 524674 w 726098"/>
                <a:gd name="connsiteY4" fmla="*/ 502013 h 539637"/>
                <a:gd name="connsiteX5" fmla="*/ 57412 w 726098"/>
                <a:gd name="connsiteY5" fmla="*/ 415412 h 539637"/>
                <a:gd name="connsiteX0" fmla="*/ 57412 w 722273"/>
                <a:gd name="connsiteY0" fmla="*/ 415412 h 533270"/>
                <a:gd name="connsiteX1" fmla="*/ 70026 w 722273"/>
                <a:gd name="connsiteY1" fmla="*/ 232012 h 533270"/>
                <a:gd name="connsiteX2" fmla="*/ 458896 w 722273"/>
                <a:gd name="connsiteY2" fmla="*/ 20049 h 533270"/>
                <a:gd name="connsiteX3" fmla="*/ 684246 w 722273"/>
                <a:gd name="connsiteY3" fmla="*/ 67719 h 533270"/>
                <a:gd name="connsiteX4" fmla="*/ 524674 w 722273"/>
                <a:gd name="connsiteY4" fmla="*/ 502013 h 533270"/>
                <a:gd name="connsiteX5" fmla="*/ 57412 w 722273"/>
                <a:gd name="connsiteY5" fmla="*/ 415412 h 533270"/>
                <a:gd name="connsiteX0" fmla="*/ 57412 w 727674"/>
                <a:gd name="connsiteY0" fmla="*/ 415412 h 534537"/>
                <a:gd name="connsiteX1" fmla="*/ 70026 w 727674"/>
                <a:gd name="connsiteY1" fmla="*/ 232012 h 534537"/>
                <a:gd name="connsiteX2" fmla="*/ 458896 w 727674"/>
                <a:gd name="connsiteY2" fmla="*/ 20049 h 534537"/>
                <a:gd name="connsiteX3" fmla="*/ 684246 w 727674"/>
                <a:gd name="connsiteY3" fmla="*/ 67719 h 534537"/>
                <a:gd name="connsiteX4" fmla="*/ 524674 w 727674"/>
                <a:gd name="connsiteY4" fmla="*/ 502013 h 534537"/>
                <a:gd name="connsiteX5" fmla="*/ 57412 w 727674"/>
                <a:gd name="connsiteY5" fmla="*/ 415412 h 534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27674" h="534537">
                  <a:moveTo>
                    <a:pt x="57412" y="415412"/>
                  </a:moveTo>
                  <a:cubicBezTo>
                    <a:pt x="-18363" y="370412"/>
                    <a:pt x="-24048" y="306959"/>
                    <a:pt x="70026" y="232012"/>
                  </a:cubicBezTo>
                  <a:cubicBezTo>
                    <a:pt x="164100" y="157065"/>
                    <a:pt x="356526" y="47431"/>
                    <a:pt x="458896" y="20049"/>
                  </a:cubicBezTo>
                  <a:cubicBezTo>
                    <a:pt x="561266" y="-7333"/>
                    <a:pt x="628630" y="-18953"/>
                    <a:pt x="684246" y="67719"/>
                  </a:cubicBezTo>
                  <a:cubicBezTo>
                    <a:pt x="787531" y="280067"/>
                    <a:pt x="695539" y="407850"/>
                    <a:pt x="524674" y="502013"/>
                  </a:cubicBezTo>
                  <a:cubicBezTo>
                    <a:pt x="353809" y="596176"/>
                    <a:pt x="133187" y="460412"/>
                    <a:pt x="57412" y="415412"/>
                  </a:cubicBezTo>
                  <a:close/>
                </a:path>
              </a:pathLst>
            </a:custGeom>
            <a:solidFill>
              <a:schemeClr val="bg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 rot="18195385" flipH="1">
              <a:off x="452687" y="1888108"/>
              <a:ext cx="727674" cy="534537"/>
            </a:xfrm>
            <a:custGeom>
              <a:avLst/>
              <a:gdLst>
                <a:gd name="connsiteX0" fmla="*/ 46894 w 680399"/>
                <a:gd name="connsiteY0" fmla="*/ 375767 h 543946"/>
                <a:gd name="connsiteX1" fmla="*/ 68562 w 680399"/>
                <a:gd name="connsiteY1" fmla="*/ 258758 h 543946"/>
                <a:gd name="connsiteX2" fmla="*/ 484592 w 680399"/>
                <a:gd name="connsiteY2" fmla="*/ 37742 h 543946"/>
                <a:gd name="connsiteX3" fmla="*/ 679607 w 680399"/>
                <a:gd name="connsiteY3" fmla="*/ 50743 h 543946"/>
                <a:gd name="connsiteX4" fmla="*/ 532263 w 680399"/>
                <a:gd name="connsiteY4" fmla="*/ 531778 h 543946"/>
                <a:gd name="connsiteX5" fmla="*/ 46894 w 680399"/>
                <a:gd name="connsiteY5" fmla="*/ 375767 h 543946"/>
                <a:gd name="connsiteX0" fmla="*/ 46894 w 701139"/>
                <a:gd name="connsiteY0" fmla="*/ 375767 h 559100"/>
                <a:gd name="connsiteX1" fmla="*/ 68562 w 701139"/>
                <a:gd name="connsiteY1" fmla="*/ 258758 h 559100"/>
                <a:gd name="connsiteX2" fmla="*/ 484592 w 701139"/>
                <a:gd name="connsiteY2" fmla="*/ 37742 h 559100"/>
                <a:gd name="connsiteX3" fmla="*/ 679607 w 701139"/>
                <a:gd name="connsiteY3" fmla="*/ 50743 h 559100"/>
                <a:gd name="connsiteX4" fmla="*/ 532263 w 701139"/>
                <a:gd name="connsiteY4" fmla="*/ 531778 h 559100"/>
                <a:gd name="connsiteX5" fmla="*/ 46894 w 701139"/>
                <a:gd name="connsiteY5" fmla="*/ 375767 h 559100"/>
                <a:gd name="connsiteX0" fmla="*/ 46894 w 710517"/>
                <a:gd name="connsiteY0" fmla="*/ 357440 h 522519"/>
                <a:gd name="connsiteX1" fmla="*/ 68562 w 710517"/>
                <a:gd name="connsiteY1" fmla="*/ 240431 h 522519"/>
                <a:gd name="connsiteX2" fmla="*/ 484592 w 710517"/>
                <a:gd name="connsiteY2" fmla="*/ 19415 h 522519"/>
                <a:gd name="connsiteX3" fmla="*/ 709942 w 710517"/>
                <a:gd name="connsiteY3" fmla="*/ 67085 h 522519"/>
                <a:gd name="connsiteX4" fmla="*/ 532263 w 710517"/>
                <a:gd name="connsiteY4" fmla="*/ 513451 h 522519"/>
                <a:gd name="connsiteX5" fmla="*/ 46894 w 710517"/>
                <a:gd name="connsiteY5" fmla="*/ 357440 h 522519"/>
                <a:gd name="connsiteX0" fmla="*/ 46894 w 741919"/>
                <a:gd name="connsiteY0" fmla="*/ 357440 h 522519"/>
                <a:gd name="connsiteX1" fmla="*/ 68562 w 741919"/>
                <a:gd name="connsiteY1" fmla="*/ 240431 h 522519"/>
                <a:gd name="connsiteX2" fmla="*/ 484592 w 741919"/>
                <a:gd name="connsiteY2" fmla="*/ 19415 h 522519"/>
                <a:gd name="connsiteX3" fmla="*/ 709942 w 741919"/>
                <a:gd name="connsiteY3" fmla="*/ 67085 h 522519"/>
                <a:gd name="connsiteX4" fmla="*/ 532263 w 741919"/>
                <a:gd name="connsiteY4" fmla="*/ 513451 h 522519"/>
                <a:gd name="connsiteX5" fmla="*/ 46894 w 741919"/>
                <a:gd name="connsiteY5" fmla="*/ 357440 h 522519"/>
                <a:gd name="connsiteX0" fmla="*/ 46894 w 741919"/>
                <a:gd name="connsiteY0" fmla="*/ 358716 h 523795"/>
                <a:gd name="connsiteX1" fmla="*/ 68562 w 741919"/>
                <a:gd name="connsiteY1" fmla="*/ 241707 h 523795"/>
                <a:gd name="connsiteX2" fmla="*/ 484592 w 741919"/>
                <a:gd name="connsiteY2" fmla="*/ 20691 h 523795"/>
                <a:gd name="connsiteX3" fmla="*/ 709942 w 741919"/>
                <a:gd name="connsiteY3" fmla="*/ 68361 h 523795"/>
                <a:gd name="connsiteX4" fmla="*/ 532263 w 741919"/>
                <a:gd name="connsiteY4" fmla="*/ 514727 h 523795"/>
                <a:gd name="connsiteX5" fmla="*/ 46894 w 741919"/>
                <a:gd name="connsiteY5" fmla="*/ 358716 h 523795"/>
                <a:gd name="connsiteX0" fmla="*/ 61575 w 719728"/>
                <a:gd name="connsiteY0" fmla="*/ 407001 h 529644"/>
                <a:gd name="connsiteX1" fmla="*/ 47029 w 719728"/>
                <a:gd name="connsiteY1" fmla="*/ 241707 h 529644"/>
                <a:gd name="connsiteX2" fmla="*/ 463059 w 719728"/>
                <a:gd name="connsiteY2" fmla="*/ 20691 h 529644"/>
                <a:gd name="connsiteX3" fmla="*/ 688409 w 719728"/>
                <a:gd name="connsiteY3" fmla="*/ 68361 h 529644"/>
                <a:gd name="connsiteX4" fmla="*/ 510730 w 719728"/>
                <a:gd name="connsiteY4" fmla="*/ 514727 h 529644"/>
                <a:gd name="connsiteX5" fmla="*/ 61575 w 719728"/>
                <a:gd name="connsiteY5" fmla="*/ 407001 h 529644"/>
                <a:gd name="connsiteX0" fmla="*/ 61575 w 719728"/>
                <a:gd name="connsiteY0" fmla="*/ 416054 h 531086"/>
                <a:gd name="connsiteX1" fmla="*/ 47029 w 719728"/>
                <a:gd name="connsiteY1" fmla="*/ 241707 h 531086"/>
                <a:gd name="connsiteX2" fmla="*/ 463059 w 719728"/>
                <a:gd name="connsiteY2" fmla="*/ 20691 h 531086"/>
                <a:gd name="connsiteX3" fmla="*/ 688409 w 719728"/>
                <a:gd name="connsiteY3" fmla="*/ 68361 h 531086"/>
                <a:gd name="connsiteX4" fmla="*/ 510730 w 719728"/>
                <a:gd name="connsiteY4" fmla="*/ 514727 h 531086"/>
                <a:gd name="connsiteX5" fmla="*/ 61575 w 719728"/>
                <a:gd name="connsiteY5" fmla="*/ 416054 h 531086"/>
                <a:gd name="connsiteX0" fmla="*/ 54565 w 712718"/>
                <a:gd name="connsiteY0" fmla="*/ 416268 h 531252"/>
                <a:gd name="connsiteX1" fmla="*/ 52090 w 712718"/>
                <a:gd name="connsiteY1" fmla="*/ 244939 h 531252"/>
                <a:gd name="connsiteX2" fmla="*/ 456049 w 712718"/>
                <a:gd name="connsiteY2" fmla="*/ 20905 h 531252"/>
                <a:gd name="connsiteX3" fmla="*/ 681399 w 712718"/>
                <a:gd name="connsiteY3" fmla="*/ 68575 h 531252"/>
                <a:gd name="connsiteX4" fmla="*/ 503720 w 712718"/>
                <a:gd name="connsiteY4" fmla="*/ 514941 h 531252"/>
                <a:gd name="connsiteX5" fmla="*/ 54565 w 712718"/>
                <a:gd name="connsiteY5" fmla="*/ 416268 h 531252"/>
                <a:gd name="connsiteX0" fmla="*/ 65051 w 723204"/>
                <a:gd name="connsiteY0" fmla="*/ 416268 h 531252"/>
                <a:gd name="connsiteX1" fmla="*/ 62576 w 723204"/>
                <a:gd name="connsiteY1" fmla="*/ 244939 h 531252"/>
                <a:gd name="connsiteX2" fmla="*/ 466535 w 723204"/>
                <a:gd name="connsiteY2" fmla="*/ 20905 h 531252"/>
                <a:gd name="connsiteX3" fmla="*/ 691885 w 723204"/>
                <a:gd name="connsiteY3" fmla="*/ 68575 h 531252"/>
                <a:gd name="connsiteX4" fmla="*/ 514206 w 723204"/>
                <a:gd name="connsiteY4" fmla="*/ 514941 h 531252"/>
                <a:gd name="connsiteX5" fmla="*/ 65051 w 723204"/>
                <a:gd name="connsiteY5" fmla="*/ 416268 h 531252"/>
                <a:gd name="connsiteX0" fmla="*/ 62641 w 716499"/>
                <a:gd name="connsiteY0" fmla="*/ 416268 h 531252"/>
                <a:gd name="connsiteX1" fmla="*/ 60166 w 716499"/>
                <a:gd name="connsiteY1" fmla="*/ 244939 h 531252"/>
                <a:gd name="connsiteX2" fmla="*/ 464125 w 716499"/>
                <a:gd name="connsiteY2" fmla="*/ 20905 h 531252"/>
                <a:gd name="connsiteX3" fmla="*/ 689475 w 716499"/>
                <a:gd name="connsiteY3" fmla="*/ 68575 h 531252"/>
                <a:gd name="connsiteX4" fmla="*/ 469547 w 716499"/>
                <a:gd name="connsiteY4" fmla="*/ 514941 h 531252"/>
                <a:gd name="connsiteX5" fmla="*/ 62641 w 716499"/>
                <a:gd name="connsiteY5" fmla="*/ 416268 h 531252"/>
                <a:gd name="connsiteX0" fmla="*/ 65051 w 723204"/>
                <a:gd name="connsiteY0" fmla="*/ 416268 h 531252"/>
                <a:gd name="connsiteX1" fmla="*/ 62576 w 723204"/>
                <a:gd name="connsiteY1" fmla="*/ 244939 h 531252"/>
                <a:gd name="connsiteX2" fmla="*/ 466535 w 723204"/>
                <a:gd name="connsiteY2" fmla="*/ 20905 h 531252"/>
                <a:gd name="connsiteX3" fmla="*/ 691885 w 723204"/>
                <a:gd name="connsiteY3" fmla="*/ 68575 h 531252"/>
                <a:gd name="connsiteX4" fmla="*/ 514206 w 723204"/>
                <a:gd name="connsiteY4" fmla="*/ 514941 h 531252"/>
                <a:gd name="connsiteX5" fmla="*/ 65051 w 723204"/>
                <a:gd name="connsiteY5" fmla="*/ 416268 h 531252"/>
                <a:gd name="connsiteX0" fmla="*/ 64878 w 722681"/>
                <a:gd name="connsiteY0" fmla="*/ 416268 h 491097"/>
                <a:gd name="connsiteX1" fmla="*/ 62403 w 722681"/>
                <a:gd name="connsiteY1" fmla="*/ 244939 h 491097"/>
                <a:gd name="connsiteX2" fmla="*/ 466362 w 722681"/>
                <a:gd name="connsiteY2" fmla="*/ 20905 h 491097"/>
                <a:gd name="connsiteX3" fmla="*/ 691712 w 722681"/>
                <a:gd name="connsiteY3" fmla="*/ 68575 h 491097"/>
                <a:gd name="connsiteX4" fmla="*/ 511015 w 722681"/>
                <a:gd name="connsiteY4" fmla="*/ 469673 h 491097"/>
                <a:gd name="connsiteX5" fmla="*/ 64878 w 722681"/>
                <a:gd name="connsiteY5" fmla="*/ 416268 h 491097"/>
                <a:gd name="connsiteX0" fmla="*/ 65577 w 724823"/>
                <a:gd name="connsiteY0" fmla="*/ 416268 h 525755"/>
                <a:gd name="connsiteX1" fmla="*/ 63102 w 724823"/>
                <a:gd name="connsiteY1" fmla="*/ 244939 h 525755"/>
                <a:gd name="connsiteX2" fmla="*/ 467061 w 724823"/>
                <a:gd name="connsiteY2" fmla="*/ 20905 h 525755"/>
                <a:gd name="connsiteX3" fmla="*/ 692411 w 724823"/>
                <a:gd name="connsiteY3" fmla="*/ 68575 h 525755"/>
                <a:gd name="connsiteX4" fmla="*/ 523786 w 724823"/>
                <a:gd name="connsiteY4" fmla="*/ 508905 h 525755"/>
                <a:gd name="connsiteX5" fmla="*/ 65577 w 724823"/>
                <a:gd name="connsiteY5" fmla="*/ 416268 h 525755"/>
                <a:gd name="connsiteX0" fmla="*/ 65577 w 732587"/>
                <a:gd name="connsiteY0" fmla="*/ 416268 h 545439"/>
                <a:gd name="connsiteX1" fmla="*/ 63102 w 732587"/>
                <a:gd name="connsiteY1" fmla="*/ 244939 h 545439"/>
                <a:gd name="connsiteX2" fmla="*/ 467061 w 732587"/>
                <a:gd name="connsiteY2" fmla="*/ 20905 h 545439"/>
                <a:gd name="connsiteX3" fmla="*/ 692411 w 732587"/>
                <a:gd name="connsiteY3" fmla="*/ 68575 h 545439"/>
                <a:gd name="connsiteX4" fmla="*/ 523786 w 732587"/>
                <a:gd name="connsiteY4" fmla="*/ 508905 h 545439"/>
                <a:gd name="connsiteX5" fmla="*/ 65577 w 732587"/>
                <a:gd name="connsiteY5" fmla="*/ 416268 h 545439"/>
                <a:gd name="connsiteX0" fmla="*/ 60468 w 727478"/>
                <a:gd name="connsiteY0" fmla="*/ 416268 h 545439"/>
                <a:gd name="connsiteX1" fmla="*/ 57993 w 727478"/>
                <a:gd name="connsiteY1" fmla="*/ 244939 h 545439"/>
                <a:gd name="connsiteX2" fmla="*/ 461952 w 727478"/>
                <a:gd name="connsiteY2" fmla="*/ 20905 h 545439"/>
                <a:gd name="connsiteX3" fmla="*/ 687302 w 727478"/>
                <a:gd name="connsiteY3" fmla="*/ 68575 h 545439"/>
                <a:gd name="connsiteX4" fmla="*/ 518677 w 727478"/>
                <a:gd name="connsiteY4" fmla="*/ 508905 h 545439"/>
                <a:gd name="connsiteX5" fmla="*/ 60468 w 727478"/>
                <a:gd name="connsiteY5" fmla="*/ 416268 h 545439"/>
                <a:gd name="connsiteX0" fmla="*/ 56837 w 723847"/>
                <a:gd name="connsiteY0" fmla="*/ 415412 h 544862"/>
                <a:gd name="connsiteX1" fmla="*/ 69451 w 723847"/>
                <a:gd name="connsiteY1" fmla="*/ 232012 h 544862"/>
                <a:gd name="connsiteX2" fmla="*/ 458321 w 723847"/>
                <a:gd name="connsiteY2" fmla="*/ 20049 h 544862"/>
                <a:gd name="connsiteX3" fmla="*/ 683671 w 723847"/>
                <a:gd name="connsiteY3" fmla="*/ 67719 h 544862"/>
                <a:gd name="connsiteX4" fmla="*/ 515046 w 723847"/>
                <a:gd name="connsiteY4" fmla="*/ 508049 h 544862"/>
                <a:gd name="connsiteX5" fmla="*/ 56837 w 723847"/>
                <a:gd name="connsiteY5" fmla="*/ 415412 h 544862"/>
                <a:gd name="connsiteX0" fmla="*/ 57412 w 726098"/>
                <a:gd name="connsiteY0" fmla="*/ 415412 h 539637"/>
                <a:gd name="connsiteX1" fmla="*/ 70026 w 726098"/>
                <a:gd name="connsiteY1" fmla="*/ 232012 h 539637"/>
                <a:gd name="connsiteX2" fmla="*/ 458896 w 726098"/>
                <a:gd name="connsiteY2" fmla="*/ 20049 h 539637"/>
                <a:gd name="connsiteX3" fmla="*/ 684246 w 726098"/>
                <a:gd name="connsiteY3" fmla="*/ 67719 h 539637"/>
                <a:gd name="connsiteX4" fmla="*/ 524674 w 726098"/>
                <a:gd name="connsiteY4" fmla="*/ 502013 h 539637"/>
                <a:gd name="connsiteX5" fmla="*/ 57412 w 726098"/>
                <a:gd name="connsiteY5" fmla="*/ 415412 h 539637"/>
                <a:gd name="connsiteX0" fmla="*/ 57412 w 722273"/>
                <a:gd name="connsiteY0" fmla="*/ 415412 h 533270"/>
                <a:gd name="connsiteX1" fmla="*/ 70026 w 722273"/>
                <a:gd name="connsiteY1" fmla="*/ 232012 h 533270"/>
                <a:gd name="connsiteX2" fmla="*/ 458896 w 722273"/>
                <a:gd name="connsiteY2" fmla="*/ 20049 h 533270"/>
                <a:gd name="connsiteX3" fmla="*/ 684246 w 722273"/>
                <a:gd name="connsiteY3" fmla="*/ 67719 h 533270"/>
                <a:gd name="connsiteX4" fmla="*/ 524674 w 722273"/>
                <a:gd name="connsiteY4" fmla="*/ 502013 h 533270"/>
                <a:gd name="connsiteX5" fmla="*/ 57412 w 722273"/>
                <a:gd name="connsiteY5" fmla="*/ 415412 h 533270"/>
                <a:gd name="connsiteX0" fmla="*/ 57412 w 727674"/>
                <a:gd name="connsiteY0" fmla="*/ 415412 h 534537"/>
                <a:gd name="connsiteX1" fmla="*/ 70026 w 727674"/>
                <a:gd name="connsiteY1" fmla="*/ 232012 h 534537"/>
                <a:gd name="connsiteX2" fmla="*/ 458896 w 727674"/>
                <a:gd name="connsiteY2" fmla="*/ 20049 h 534537"/>
                <a:gd name="connsiteX3" fmla="*/ 684246 w 727674"/>
                <a:gd name="connsiteY3" fmla="*/ 67719 h 534537"/>
                <a:gd name="connsiteX4" fmla="*/ 524674 w 727674"/>
                <a:gd name="connsiteY4" fmla="*/ 502013 h 534537"/>
                <a:gd name="connsiteX5" fmla="*/ 57412 w 727674"/>
                <a:gd name="connsiteY5" fmla="*/ 415412 h 534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27674" h="534537">
                  <a:moveTo>
                    <a:pt x="57412" y="415412"/>
                  </a:moveTo>
                  <a:cubicBezTo>
                    <a:pt x="-18363" y="370412"/>
                    <a:pt x="-24048" y="306959"/>
                    <a:pt x="70026" y="232012"/>
                  </a:cubicBezTo>
                  <a:cubicBezTo>
                    <a:pt x="164100" y="157065"/>
                    <a:pt x="356526" y="47431"/>
                    <a:pt x="458896" y="20049"/>
                  </a:cubicBezTo>
                  <a:cubicBezTo>
                    <a:pt x="561266" y="-7333"/>
                    <a:pt x="628630" y="-18953"/>
                    <a:pt x="684246" y="67719"/>
                  </a:cubicBezTo>
                  <a:cubicBezTo>
                    <a:pt x="787531" y="280067"/>
                    <a:pt x="695539" y="407850"/>
                    <a:pt x="524674" y="502013"/>
                  </a:cubicBezTo>
                  <a:cubicBezTo>
                    <a:pt x="353809" y="596176"/>
                    <a:pt x="133187" y="460412"/>
                    <a:pt x="57412" y="415412"/>
                  </a:cubicBezTo>
                  <a:close/>
                </a:path>
              </a:pathLst>
            </a:custGeom>
            <a:solidFill>
              <a:schemeClr val="bg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2" name="Group 271"/>
          <p:cNvGrpSpPr/>
          <p:nvPr/>
        </p:nvGrpSpPr>
        <p:grpSpPr>
          <a:xfrm>
            <a:off x="8534401" y="1295400"/>
            <a:ext cx="3051753" cy="3338802"/>
            <a:chOff x="9026525" y="1143000"/>
            <a:chExt cx="3051753" cy="3338802"/>
          </a:xfrm>
        </p:grpSpPr>
        <p:sp>
          <p:nvSpPr>
            <p:cNvPr id="308" name="Freeform 251"/>
            <p:cNvSpPr>
              <a:spLocks noEditPoints="1"/>
            </p:cNvSpPr>
            <p:nvPr/>
          </p:nvSpPr>
          <p:spPr bwMode="auto">
            <a:xfrm>
              <a:off x="9109653" y="1184564"/>
              <a:ext cx="2968625" cy="3297238"/>
            </a:xfrm>
            <a:custGeom>
              <a:avLst/>
              <a:gdLst>
                <a:gd name="T0" fmla="*/ 730 w 1870"/>
                <a:gd name="T1" fmla="*/ 171 h 2077"/>
                <a:gd name="T2" fmla="*/ 157 w 1870"/>
                <a:gd name="T3" fmla="*/ 1485 h 2077"/>
                <a:gd name="T4" fmla="*/ 1133 w 1870"/>
                <a:gd name="T5" fmla="*/ 1908 h 2077"/>
                <a:gd name="T6" fmla="*/ 1705 w 1870"/>
                <a:gd name="T7" fmla="*/ 595 h 2077"/>
                <a:gd name="T8" fmla="*/ 730 w 1870"/>
                <a:gd name="T9" fmla="*/ 171 h 2077"/>
                <a:gd name="T10" fmla="*/ 704 w 1870"/>
                <a:gd name="T11" fmla="*/ 0 h 2077"/>
                <a:gd name="T12" fmla="*/ 732 w 1870"/>
                <a:gd name="T13" fmla="*/ 7 h 2077"/>
                <a:gd name="T14" fmla="*/ 1828 w 1870"/>
                <a:gd name="T15" fmla="*/ 484 h 2077"/>
                <a:gd name="T16" fmla="*/ 1851 w 1870"/>
                <a:gd name="T17" fmla="*/ 498 h 2077"/>
                <a:gd name="T18" fmla="*/ 1865 w 1870"/>
                <a:gd name="T19" fmla="*/ 521 h 2077"/>
                <a:gd name="T20" fmla="*/ 1870 w 1870"/>
                <a:gd name="T21" fmla="*/ 549 h 2077"/>
                <a:gd name="T22" fmla="*/ 1865 w 1870"/>
                <a:gd name="T23" fmla="*/ 574 h 2077"/>
                <a:gd name="T24" fmla="*/ 1228 w 1870"/>
                <a:gd name="T25" fmla="*/ 2036 h 2077"/>
                <a:gd name="T26" fmla="*/ 1214 w 1870"/>
                <a:gd name="T27" fmla="*/ 2059 h 2077"/>
                <a:gd name="T28" fmla="*/ 1191 w 1870"/>
                <a:gd name="T29" fmla="*/ 2073 h 2077"/>
                <a:gd name="T30" fmla="*/ 1163 w 1870"/>
                <a:gd name="T31" fmla="*/ 2077 h 2077"/>
                <a:gd name="T32" fmla="*/ 1137 w 1870"/>
                <a:gd name="T33" fmla="*/ 2070 h 2077"/>
                <a:gd name="T34" fmla="*/ 42 w 1870"/>
                <a:gd name="T35" fmla="*/ 1593 h 2077"/>
                <a:gd name="T36" fmla="*/ 18 w 1870"/>
                <a:gd name="T37" fmla="*/ 1579 h 2077"/>
                <a:gd name="T38" fmla="*/ 4 w 1870"/>
                <a:gd name="T39" fmla="*/ 1556 h 2077"/>
                <a:gd name="T40" fmla="*/ 0 w 1870"/>
                <a:gd name="T41" fmla="*/ 1529 h 2077"/>
                <a:gd name="T42" fmla="*/ 4 w 1870"/>
                <a:gd name="T43" fmla="*/ 1503 h 2077"/>
                <a:gd name="T44" fmla="*/ 639 w 1870"/>
                <a:gd name="T45" fmla="*/ 42 h 2077"/>
                <a:gd name="T46" fmla="*/ 656 w 1870"/>
                <a:gd name="T47" fmla="*/ 19 h 2077"/>
                <a:gd name="T48" fmla="*/ 679 w 1870"/>
                <a:gd name="T49" fmla="*/ 5 h 2077"/>
                <a:gd name="T50" fmla="*/ 704 w 1870"/>
                <a:gd name="T51" fmla="*/ 0 h 2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70" h="2077">
                  <a:moveTo>
                    <a:pt x="730" y="171"/>
                  </a:moveTo>
                  <a:lnTo>
                    <a:pt x="157" y="1485"/>
                  </a:lnTo>
                  <a:lnTo>
                    <a:pt x="1133" y="1908"/>
                  </a:lnTo>
                  <a:lnTo>
                    <a:pt x="1705" y="595"/>
                  </a:lnTo>
                  <a:lnTo>
                    <a:pt x="730" y="171"/>
                  </a:lnTo>
                  <a:close/>
                  <a:moveTo>
                    <a:pt x="704" y="0"/>
                  </a:moveTo>
                  <a:lnTo>
                    <a:pt x="732" y="7"/>
                  </a:lnTo>
                  <a:lnTo>
                    <a:pt x="1828" y="484"/>
                  </a:lnTo>
                  <a:lnTo>
                    <a:pt x="1851" y="498"/>
                  </a:lnTo>
                  <a:lnTo>
                    <a:pt x="1865" y="521"/>
                  </a:lnTo>
                  <a:lnTo>
                    <a:pt x="1870" y="549"/>
                  </a:lnTo>
                  <a:lnTo>
                    <a:pt x="1865" y="574"/>
                  </a:lnTo>
                  <a:lnTo>
                    <a:pt x="1228" y="2036"/>
                  </a:lnTo>
                  <a:lnTo>
                    <a:pt x="1214" y="2059"/>
                  </a:lnTo>
                  <a:lnTo>
                    <a:pt x="1191" y="2073"/>
                  </a:lnTo>
                  <a:lnTo>
                    <a:pt x="1163" y="2077"/>
                  </a:lnTo>
                  <a:lnTo>
                    <a:pt x="1137" y="2070"/>
                  </a:lnTo>
                  <a:lnTo>
                    <a:pt x="42" y="1593"/>
                  </a:lnTo>
                  <a:lnTo>
                    <a:pt x="18" y="1579"/>
                  </a:lnTo>
                  <a:lnTo>
                    <a:pt x="4" y="1556"/>
                  </a:lnTo>
                  <a:lnTo>
                    <a:pt x="0" y="1529"/>
                  </a:lnTo>
                  <a:lnTo>
                    <a:pt x="4" y="1503"/>
                  </a:lnTo>
                  <a:lnTo>
                    <a:pt x="639" y="42"/>
                  </a:lnTo>
                  <a:lnTo>
                    <a:pt x="656" y="19"/>
                  </a:lnTo>
                  <a:lnTo>
                    <a:pt x="679" y="5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42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Freeform 250"/>
            <p:cNvSpPr>
              <a:spLocks/>
            </p:cNvSpPr>
            <p:nvPr/>
          </p:nvSpPr>
          <p:spPr bwMode="auto">
            <a:xfrm>
              <a:off x="9261475" y="1408113"/>
              <a:ext cx="2474913" cy="2768600"/>
            </a:xfrm>
            <a:custGeom>
              <a:avLst/>
              <a:gdLst>
                <a:gd name="T0" fmla="*/ 572 w 1559"/>
                <a:gd name="T1" fmla="*/ 0 h 1744"/>
                <a:gd name="T2" fmla="*/ 1559 w 1559"/>
                <a:gd name="T3" fmla="*/ 428 h 1744"/>
                <a:gd name="T4" fmla="*/ 985 w 1559"/>
                <a:gd name="T5" fmla="*/ 1744 h 1744"/>
                <a:gd name="T6" fmla="*/ 0 w 1559"/>
                <a:gd name="T7" fmla="*/ 1315 h 1744"/>
                <a:gd name="T8" fmla="*/ 572 w 1559"/>
                <a:gd name="T9" fmla="*/ 0 h 1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59" h="1744">
                  <a:moveTo>
                    <a:pt x="572" y="0"/>
                  </a:moveTo>
                  <a:lnTo>
                    <a:pt x="1559" y="428"/>
                  </a:lnTo>
                  <a:lnTo>
                    <a:pt x="985" y="1744"/>
                  </a:lnTo>
                  <a:lnTo>
                    <a:pt x="0" y="1315"/>
                  </a:lnTo>
                  <a:lnTo>
                    <a:pt x="57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Freeform 251"/>
            <p:cNvSpPr>
              <a:spLocks noEditPoints="1"/>
            </p:cNvSpPr>
            <p:nvPr/>
          </p:nvSpPr>
          <p:spPr bwMode="auto">
            <a:xfrm>
              <a:off x="9026525" y="1143000"/>
              <a:ext cx="2968625" cy="3297238"/>
            </a:xfrm>
            <a:custGeom>
              <a:avLst/>
              <a:gdLst>
                <a:gd name="T0" fmla="*/ 730 w 1870"/>
                <a:gd name="T1" fmla="*/ 171 h 2077"/>
                <a:gd name="T2" fmla="*/ 157 w 1870"/>
                <a:gd name="T3" fmla="*/ 1485 h 2077"/>
                <a:gd name="T4" fmla="*/ 1133 w 1870"/>
                <a:gd name="T5" fmla="*/ 1908 h 2077"/>
                <a:gd name="T6" fmla="*/ 1705 w 1870"/>
                <a:gd name="T7" fmla="*/ 595 h 2077"/>
                <a:gd name="T8" fmla="*/ 730 w 1870"/>
                <a:gd name="T9" fmla="*/ 171 h 2077"/>
                <a:gd name="T10" fmla="*/ 704 w 1870"/>
                <a:gd name="T11" fmla="*/ 0 h 2077"/>
                <a:gd name="T12" fmla="*/ 732 w 1870"/>
                <a:gd name="T13" fmla="*/ 7 h 2077"/>
                <a:gd name="T14" fmla="*/ 1828 w 1870"/>
                <a:gd name="T15" fmla="*/ 484 h 2077"/>
                <a:gd name="T16" fmla="*/ 1851 w 1870"/>
                <a:gd name="T17" fmla="*/ 498 h 2077"/>
                <a:gd name="T18" fmla="*/ 1865 w 1870"/>
                <a:gd name="T19" fmla="*/ 521 h 2077"/>
                <a:gd name="T20" fmla="*/ 1870 w 1870"/>
                <a:gd name="T21" fmla="*/ 549 h 2077"/>
                <a:gd name="T22" fmla="*/ 1865 w 1870"/>
                <a:gd name="T23" fmla="*/ 574 h 2077"/>
                <a:gd name="T24" fmla="*/ 1228 w 1870"/>
                <a:gd name="T25" fmla="*/ 2036 h 2077"/>
                <a:gd name="T26" fmla="*/ 1214 w 1870"/>
                <a:gd name="T27" fmla="*/ 2059 h 2077"/>
                <a:gd name="T28" fmla="*/ 1191 w 1870"/>
                <a:gd name="T29" fmla="*/ 2073 h 2077"/>
                <a:gd name="T30" fmla="*/ 1163 w 1870"/>
                <a:gd name="T31" fmla="*/ 2077 h 2077"/>
                <a:gd name="T32" fmla="*/ 1137 w 1870"/>
                <a:gd name="T33" fmla="*/ 2070 h 2077"/>
                <a:gd name="T34" fmla="*/ 42 w 1870"/>
                <a:gd name="T35" fmla="*/ 1593 h 2077"/>
                <a:gd name="T36" fmla="*/ 18 w 1870"/>
                <a:gd name="T37" fmla="*/ 1579 h 2077"/>
                <a:gd name="T38" fmla="*/ 4 w 1870"/>
                <a:gd name="T39" fmla="*/ 1556 h 2077"/>
                <a:gd name="T40" fmla="*/ 0 w 1870"/>
                <a:gd name="T41" fmla="*/ 1529 h 2077"/>
                <a:gd name="T42" fmla="*/ 4 w 1870"/>
                <a:gd name="T43" fmla="*/ 1503 h 2077"/>
                <a:gd name="T44" fmla="*/ 639 w 1870"/>
                <a:gd name="T45" fmla="*/ 42 h 2077"/>
                <a:gd name="T46" fmla="*/ 656 w 1870"/>
                <a:gd name="T47" fmla="*/ 19 h 2077"/>
                <a:gd name="T48" fmla="*/ 679 w 1870"/>
                <a:gd name="T49" fmla="*/ 5 h 2077"/>
                <a:gd name="T50" fmla="*/ 704 w 1870"/>
                <a:gd name="T51" fmla="*/ 0 h 2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70" h="2077">
                  <a:moveTo>
                    <a:pt x="730" y="171"/>
                  </a:moveTo>
                  <a:lnTo>
                    <a:pt x="157" y="1485"/>
                  </a:lnTo>
                  <a:lnTo>
                    <a:pt x="1133" y="1908"/>
                  </a:lnTo>
                  <a:lnTo>
                    <a:pt x="1705" y="595"/>
                  </a:lnTo>
                  <a:lnTo>
                    <a:pt x="730" y="171"/>
                  </a:lnTo>
                  <a:close/>
                  <a:moveTo>
                    <a:pt x="704" y="0"/>
                  </a:moveTo>
                  <a:lnTo>
                    <a:pt x="732" y="7"/>
                  </a:lnTo>
                  <a:lnTo>
                    <a:pt x="1828" y="484"/>
                  </a:lnTo>
                  <a:lnTo>
                    <a:pt x="1851" y="498"/>
                  </a:lnTo>
                  <a:lnTo>
                    <a:pt x="1865" y="521"/>
                  </a:lnTo>
                  <a:lnTo>
                    <a:pt x="1870" y="549"/>
                  </a:lnTo>
                  <a:lnTo>
                    <a:pt x="1865" y="574"/>
                  </a:lnTo>
                  <a:lnTo>
                    <a:pt x="1228" y="2036"/>
                  </a:lnTo>
                  <a:lnTo>
                    <a:pt x="1214" y="2059"/>
                  </a:lnTo>
                  <a:lnTo>
                    <a:pt x="1191" y="2073"/>
                  </a:lnTo>
                  <a:lnTo>
                    <a:pt x="1163" y="2077"/>
                  </a:lnTo>
                  <a:lnTo>
                    <a:pt x="1137" y="2070"/>
                  </a:lnTo>
                  <a:lnTo>
                    <a:pt x="42" y="1593"/>
                  </a:lnTo>
                  <a:lnTo>
                    <a:pt x="18" y="1579"/>
                  </a:lnTo>
                  <a:lnTo>
                    <a:pt x="4" y="1556"/>
                  </a:lnTo>
                  <a:lnTo>
                    <a:pt x="0" y="1529"/>
                  </a:lnTo>
                  <a:lnTo>
                    <a:pt x="4" y="1503"/>
                  </a:lnTo>
                  <a:lnTo>
                    <a:pt x="639" y="42"/>
                  </a:lnTo>
                  <a:lnTo>
                    <a:pt x="656" y="19"/>
                  </a:lnTo>
                  <a:lnTo>
                    <a:pt x="679" y="5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Freeform 252"/>
            <p:cNvSpPr>
              <a:spLocks/>
            </p:cNvSpPr>
            <p:nvPr/>
          </p:nvSpPr>
          <p:spPr bwMode="auto">
            <a:xfrm>
              <a:off x="9794875" y="1576388"/>
              <a:ext cx="1868488" cy="1408113"/>
            </a:xfrm>
            <a:custGeom>
              <a:avLst/>
              <a:gdLst>
                <a:gd name="T0" fmla="*/ 202 w 1177"/>
                <a:gd name="T1" fmla="*/ 0 h 887"/>
                <a:gd name="T2" fmla="*/ 1177 w 1177"/>
                <a:gd name="T3" fmla="*/ 424 h 887"/>
                <a:gd name="T4" fmla="*/ 976 w 1177"/>
                <a:gd name="T5" fmla="*/ 887 h 887"/>
                <a:gd name="T6" fmla="*/ 0 w 1177"/>
                <a:gd name="T7" fmla="*/ 463 h 887"/>
                <a:gd name="T8" fmla="*/ 202 w 1177"/>
                <a:gd name="T9" fmla="*/ 0 h 8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7" h="887">
                  <a:moveTo>
                    <a:pt x="202" y="0"/>
                  </a:moveTo>
                  <a:lnTo>
                    <a:pt x="1177" y="424"/>
                  </a:lnTo>
                  <a:lnTo>
                    <a:pt x="976" y="887"/>
                  </a:lnTo>
                  <a:lnTo>
                    <a:pt x="0" y="463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Freeform 253"/>
            <p:cNvSpPr>
              <a:spLocks/>
            </p:cNvSpPr>
            <p:nvPr/>
          </p:nvSpPr>
          <p:spPr bwMode="auto">
            <a:xfrm>
              <a:off x="9658350" y="2425700"/>
              <a:ext cx="831850" cy="695325"/>
            </a:xfrm>
            <a:custGeom>
              <a:avLst/>
              <a:gdLst>
                <a:gd name="T0" fmla="*/ 114 w 524"/>
                <a:gd name="T1" fmla="*/ 0 h 438"/>
                <a:gd name="T2" fmla="*/ 524 w 524"/>
                <a:gd name="T3" fmla="*/ 181 h 438"/>
                <a:gd name="T4" fmla="*/ 413 w 524"/>
                <a:gd name="T5" fmla="*/ 438 h 438"/>
                <a:gd name="T6" fmla="*/ 0 w 524"/>
                <a:gd name="T7" fmla="*/ 257 h 438"/>
                <a:gd name="T8" fmla="*/ 114 w 524"/>
                <a:gd name="T9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4" h="438">
                  <a:moveTo>
                    <a:pt x="114" y="0"/>
                  </a:moveTo>
                  <a:lnTo>
                    <a:pt x="524" y="181"/>
                  </a:lnTo>
                  <a:lnTo>
                    <a:pt x="413" y="438"/>
                  </a:lnTo>
                  <a:lnTo>
                    <a:pt x="0" y="25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Freeform 254"/>
            <p:cNvSpPr>
              <a:spLocks/>
            </p:cNvSpPr>
            <p:nvPr/>
          </p:nvSpPr>
          <p:spPr bwMode="auto">
            <a:xfrm>
              <a:off x="9420225" y="3076575"/>
              <a:ext cx="798513" cy="617538"/>
            </a:xfrm>
            <a:custGeom>
              <a:avLst/>
              <a:gdLst>
                <a:gd name="T0" fmla="*/ 90 w 503"/>
                <a:gd name="T1" fmla="*/ 0 h 389"/>
                <a:gd name="T2" fmla="*/ 503 w 503"/>
                <a:gd name="T3" fmla="*/ 179 h 389"/>
                <a:gd name="T4" fmla="*/ 410 w 503"/>
                <a:gd name="T5" fmla="*/ 389 h 389"/>
                <a:gd name="T6" fmla="*/ 0 w 503"/>
                <a:gd name="T7" fmla="*/ 211 h 389"/>
                <a:gd name="T8" fmla="*/ 90 w 503"/>
                <a:gd name="T9" fmla="*/ 0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3" h="389">
                  <a:moveTo>
                    <a:pt x="90" y="0"/>
                  </a:moveTo>
                  <a:lnTo>
                    <a:pt x="503" y="179"/>
                  </a:lnTo>
                  <a:lnTo>
                    <a:pt x="410" y="389"/>
                  </a:lnTo>
                  <a:lnTo>
                    <a:pt x="0" y="211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Freeform 255"/>
            <p:cNvSpPr>
              <a:spLocks/>
            </p:cNvSpPr>
            <p:nvPr/>
          </p:nvSpPr>
          <p:spPr bwMode="auto">
            <a:xfrm>
              <a:off x="9618663" y="2881313"/>
              <a:ext cx="676275" cy="331788"/>
            </a:xfrm>
            <a:custGeom>
              <a:avLst/>
              <a:gdLst>
                <a:gd name="T0" fmla="*/ 14 w 426"/>
                <a:gd name="T1" fmla="*/ 0 h 209"/>
                <a:gd name="T2" fmla="*/ 426 w 426"/>
                <a:gd name="T3" fmla="*/ 181 h 209"/>
                <a:gd name="T4" fmla="*/ 412 w 426"/>
                <a:gd name="T5" fmla="*/ 209 h 209"/>
                <a:gd name="T6" fmla="*/ 0 w 426"/>
                <a:gd name="T7" fmla="*/ 31 h 209"/>
                <a:gd name="T8" fmla="*/ 14 w 426"/>
                <a:gd name="T9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6" h="209">
                  <a:moveTo>
                    <a:pt x="14" y="0"/>
                  </a:moveTo>
                  <a:lnTo>
                    <a:pt x="426" y="181"/>
                  </a:lnTo>
                  <a:lnTo>
                    <a:pt x="412" y="209"/>
                  </a:lnTo>
                  <a:lnTo>
                    <a:pt x="0" y="3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33494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Freeform 256"/>
            <p:cNvSpPr>
              <a:spLocks/>
            </p:cNvSpPr>
            <p:nvPr/>
          </p:nvSpPr>
          <p:spPr bwMode="auto">
            <a:xfrm>
              <a:off x="9599613" y="2951163"/>
              <a:ext cx="463550" cy="220663"/>
            </a:xfrm>
            <a:custGeom>
              <a:avLst/>
              <a:gdLst>
                <a:gd name="T0" fmla="*/ 7 w 292"/>
                <a:gd name="T1" fmla="*/ 0 h 139"/>
                <a:gd name="T2" fmla="*/ 292 w 292"/>
                <a:gd name="T3" fmla="*/ 125 h 139"/>
                <a:gd name="T4" fmla="*/ 288 w 292"/>
                <a:gd name="T5" fmla="*/ 139 h 139"/>
                <a:gd name="T6" fmla="*/ 0 w 292"/>
                <a:gd name="T7" fmla="*/ 17 h 139"/>
                <a:gd name="T8" fmla="*/ 7 w 292"/>
                <a:gd name="T9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2" h="139">
                  <a:moveTo>
                    <a:pt x="7" y="0"/>
                  </a:moveTo>
                  <a:lnTo>
                    <a:pt x="292" y="125"/>
                  </a:lnTo>
                  <a:lnTo>
                    <a:pt x="288" y="139"/>
                  </a:lnTo>
                  <a:lnTo>
                    <a:pt x="0" y="1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90A4A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Freeform 257"/>
            <p:cNvSpPr>
              <a:spLocks/>
            </p:cNvSpPr>
            <p:nvPr/>
          </p:nvSpPr>
          <p:spPr bwMode="auto">
            <a:xfrm>
              <a:off x="9577388" y="3000375"/>
              <a:ext cx="527050" cy="246063"/>
            </a:xfrm>
            <a:custGeom>
              <a:avLst/>
              <a:gdLst>
                <a:gd name="T0" fmla="*/ 7 w 332"/>
                <a:gd name="T1" fmla="*/ 0 h 155"/>
                <a:gd name="T2" fmla="*/ 332 w 332"/>
                <a:gd name="T3" fmla="*/ 141 h 155"/>
                <a:gd name="T4" fmla="*/ 325 w 332"/>
                <a:gd name="T5" fmla="*/ 155 h 155"/>
                <a:gd name="T6" fmla="*/ 0 w 332"/>
                <a:gd name="T7" fmla="*/ 13 h 155"/>
                <a:gd name="T8" fmla="*/ 7 w 332"/>
                <a:gd name="T9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155">
                  <a:moveTo>
                    <a:pt x="7" y="0"/>
                  </a:moveTo>
                  <a:lnTo>
                    <a:pt x="332" y="141"/>
                  </a:lnTo>
                  <a:lnTo>
                    <a:pt x="325" y="155"/>
                  </a:lnTo>
                  <a:lnTo>
                    <a:pt x="0" y="13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90A4A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Freeform 258"/>
            <p:cNvSpPr>
              <a:spLocks/>
            </p:cNvSpPr>
            <p:nvPr/>
          </p:nvSpPr>
          <p:spPr bwMode="auto">
            <a:xfrm>
              <a:off x="10372725" y="2752725"/>
              <a:ext cx="827088" cy="698500"/>
            </a:xfrm>
            <a:custGeom>
              <a:avLst/>
              <a:gdLst>
                <a:gd name="T0" fmla="*/ 116 w 521"/>
                <a:gd name="T1" fmla="*/ 0 h 440"/>
                <a:gd name="T2" fmla="*/ 521 w 521"/>
                <a:gd name="T3" fmla="*/ 176 h 440"/>
                <a:gd name="T4" fmla="*/ 405 w 521"/>
                <a:gd name="T5" fmla="*/ 440 h 440"/>
                <a:gd name="T6" fmla="*/ 0 w 521"/>
                <a:gd name="T7" fmla="*/ 264 h 440"/>
                <a:gd name="T8" fmla="*/ 116 w 521"/>
                <a:gd name="T9" fmla="*/ 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1" h="440">
                  <a:moveTo>
                    <a:pt x="116" y="0"/>
                  </a:moveTo>
                  <a:lnTo>
                    <a:pt x="521" y="176"/>
                  </a:lnTo>
                  <a:lnTo>
                    <a:pt x="405" y="440"/>
                  </a:lnTo>
                  <a:lnTo>
                    <a:pt x="0" y="264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Freeform 259"/>
            <p:cNvSpPr>
              <a:spLocks/>
            </p:cNvSpPr>
            <p:nvPr/>
          </p:nvSpPr>
          <p:spPr bwMode="auto">
            <a:xfrm>
              <a:off x="10313988" y="3279775"/>
              <a:ext cx="573088" cy="279400"/>
            </a:xfrm>
            <a:custGeom>
              <a:avLst/>
              <a:gdLst>
                <a:gd name="T0" fmla="*/ 9 w 361"/>
                <a:gd name="T1" fmla="*/ 0 h 176"/>
                <a:gd name="T2" fmla="*/ 361 w 361"/>
                <a:gd name="T3" fmla="*/ 152 h 176"/>
                <a:gd name="T4" fmla="*/ 352 w 361"/>
                <a:gd name="T5" fmla="*/ 176 h 176"/>
                <a:gd name="T6" fmla="*/ 0 w 361"/>
                <a:gd name="T7" fmla="*/ 23 h 176"/>
                <a:gd name="T8" fmla="*/ 9 w 361"/>
                <a:gd name="T9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1" h="176">
                  <a:moveTo>
                    <a:pt x="9" y="0"/>
                  </a:moveTo>
                  <a:lnTo>
                    <a:pt x="361" y="152"/>
                  </a:lnTo>
                  <a:lnTo>
                    <a:pt x="352" y="176"/>
                  </a:lnTo>
                  <a:lnTo>
                    <a:pt x="0" y="23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90A4A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Freeform 260"/>
            <p:cNvSpPr>
              <a:spLocks/>
            </p:cNvSpPr>
            <p:nvPr/>
          </p:nvSpPr>
          <p:spPr bwMode="auto">
            <a:xfrm>
              <a:off x="10299700" y="3327400"/>
              <a:ext cx="452438" cy="215900"/>
            </a:xfrm>
            <a:custGeom>
              <a:avLst/>
              <a:gdLst>
                <a:gd name="T0" fmla="*/ 4 w 285"/>
                <a:gd name="T1" fmla="*/ 0 h 136"/>
                <a:gd name="T2" fmla="*/ 285 w 285"/>
                <a:gd name="T3" fmla="*/ 120 h 136"/>
                <a:gd name="T4" fmla="*/ 278 w 285"/>
                <a:gd name="T5" fmla="*/ 136 h 136"/>
                <a:gd name="T6" fmla="*/ 0 w 285"/>
                <a:gd name="T7" fmla="*/ 14 h 136"/>
                <a:gd name="T8" fmla="*/ 4 w 285"/>
                <a:gd name="T9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" h="136">
                  <a:moveTo>
                    <a:pt x="4" y="0"/>
                  </a:moveTo>
                  <a:lnTo>
                    <a:pt x="285" y="120"/>
                  </a:lnTo>
                  <a:lnTo>
                    <a:pt x="278" y="136"/>
                  </a:lnTo>
                  <a:lnTo>
                    <a:pt x="0" y="1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0A4A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Freeform 261"/>
            <p:cNvSpPr>
              <a:spLocks/>
            </p:cNvSpPr>
            <p:nvPr/>
          </p:nvSpPr>
          <p:spPr bwMode="auto">
            <a:xfrm>
              <a:off x="10339388" y="3230563"/>
              <a:ext cx="650875" cy="306388"/>
            </a:xfrm>
            <a:custGeom>
              <a:avLst/>
              <a:gdLst>
                <a:gd name="T0" fmla="*/ 5 w 410"/>
                <a:gd name="T1" fmla="*/ 0 h 193"/>
                <a:gd name="T2" fmla="*/ 410 w 410"/>
                <a:gd name="T3" fmla="*/ 176 h 193"/>
                <a:gd name="T4" fmla="*/ 403 w 410"/>
                <a:gd name="T5" fmla="*/ 193 h 193"/>
                <a:gd name="T6" fmla="*/ 0 w 410"/>
                <a:gd name="T7" fmla="*/ 17 h 193"/>
                <a:gd name="T8" fmla="*/ 5 w 410"/>
                <a:gd name="T9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0" h="193">
                  <a:moveTo>
                    <a:pt x="5" y="0"/>
                  </a:moveTo>
                  <a:lnTo>
                    <a:pt x="410" y="176"/>
                  </a:lnTo>
                  <a:lnTo>
                    <a:pt x="403" y="193"/>
                  </a:lnTo>
                  <a:lnTo>
                    <a:pt x="0" y="1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33494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1" name="Group 300"/>
          <p:cNvGrpSpPr/>
          <p:nvPr/>
        </p:nvGrpSpPr>
        <p:grpSpPr>
          <a:xfrm>
            <a:off x="676472" y="1631857"/>
            <a:ext cx="4049337" cy="2264357"/>
            <a:chOff x="1239838" y="1874838"/>
            <a:chExt cx="4049337" cy="2264357"/>
          </a:xfrm>
        </p:grpSpPr>
        <p:sp>
          <p:nvSpPr>
            <p:cNvPr id="293" name="Freeform 63"/>
            <p:cNvSpPr>
              <a:spLocks/>
            </p:cNvSpPr>
            <p:nvPr/>
          </p:nvSpPr>
          <p:spPr bwMode="auto">
            <a:xfrm>
              <a:off x="1323600" y="1951620"/>
              <a:ext cx="3965575" cy="2187575"/>
            </a:xfrm>
            <a:custGeom>
              <a:avLst/>
              <a:gdLst>
                <a:gd name="T0" fmla="*/ 2312 w 2498"/>
                <a:gd name="T1" fmla="*/ 0 h 1378"/>
                <a:gd name="T2" fmla="*/ 2333 w 2498"/>
                <a:gd name="T3" fmla="*/ 0 h 1378"/>
                <a:gd name="T4" fmla="*/ 2352 w 2498"/>
                <a:gd name="T5" fmla="*/ 9 h 1378"/>
                <a:gd name="T6" fmla="*/ 2365 w 2498"/>
                <a:gd name="T7" fmla="*/ 25 h 1378"/>
                <a:gd name="T8" fmla="*/ 2372 w 2498"/>
                <a:gd name="T9" fmla="*/ 46 h 1378"/>
                <a:gd name="T10" fmla="*/ 2498 w 2498"/>
                <a:gd name="T11" fmla="*/ 1030 h 1378"/>
                <a:gd name="T12" fmla="*/ 2495 w 2498"/>
                <a:gd name="T13" fmla="*/ 1051 h 1378"/>
                <a:gd name="T14" fmla="*/ 2486 w 2498"/>
                <a:gd name="T15" fmla="*/ 1070 h 1378"/>
                <a:gd name="T16" fmla="*/ 2472 w 2498"/>
                <a:gd name="T17" fmla="*/ 1084 h 1378"/>
                <a:gd name="T18" fmla="*/ 2451 w 2498"/>
                <a:gd name="T19" fmla="*/ 1091 h 1378"/>
                <a:gd name="T20" fmla="*/ 185 w 2498"/>
                <a:gd name="T21" fmla="*/ 1378 h 1378"/>
                <a:gd name="T22" fmla="*/ 164 w 2498"/>
                <a:gd name="T23" fmla="*/ 1376 h 1378"/>
                <a:gd name="T24" fmla="*/ 146 w 2498"/>
                <a:gd name="T25" fmla="*/ 1366 h 1378"/>
                <a:gd name="T26" fmla="*/ 132 w 2498"/>
                <a:gd name="T27" fmla="*/ 1352 h 1378"/>
                <a:gd name="T28" fmla="*/ 125 w 2498"/>
                <a:gd name="T29" fmla="*/ 1332 h 1378"/>
                <a:gd name="T30" fmla="*/ 0 w 2498"/>
                <a:gd name="T31" fmla="*/ 345 h 1378"/>
                <a:gd name="T32" fmla="*/ 2 w 2498"/>
                <a:gd name="T33" fmla="*/ 324 h 1378"/>
                <a:gd name="T34" fmla="*/ 11 w 2498"/>
                <a:gd name="T35" fmla="*/ 306 h 1378"/>
                <a:gd name="T36" fmla="*/ 28 w 2498"/>
                <a:gd name="T37" fmla="*/ 294 h 1378"/>
                <a:gd name="T38" fmla="*/ 46 w 2498"/>
                <a:gd name="T39" fmla="*/ 287 h 1378"/>
                <a:gd name="T40" fmla="*/ 2312 w 2498"/>
                <a:gd name="T41" fmla="*/ 0 h 1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98" h="1378">
                  <a:moveTo>
                    <a:pt x="2312" y="0"/>
                  </a:moveTo>
                  <a:lnTo>
                    <a:pt x="2333" y="0"/>
                  </a:lnTo>
                  <a:lnTo>
                    <a:pt x="2352" y="9"/>
                  </a:lnTo>
                  <a:lnTo>
                    <a:pt x="2365" y="25"/>
                  </a:lnTo>
                  <a:lnTo>
                    <a:pt x="2372" y="46"/>
                  </a:lnTo>
                  <a:lnTo>
                    <a:pt x="2498" y="1030"/>
                  </a:lnTo>
                  <a:lnTo>
                    <a:pt x="2495" y="1051"/>
                  </a:lnTo>
                  <a:lnTo>
                    <a:pt x="2486" y="1070"/>
                  </a:lnTo>
                  <a:lnTo>
                    <a:pt x="2472" y="1084"/>
                  </a:lnTo>
                  <a:lnTo>
                    <a:pt x="2451" y="1091"/>
                  </a:lnTo>
                  <a:lnTo>
                    <a:pt x="185" y="1378"/>
                  </a:lnTo>
                  <a:lnTo>
                    <a:pt x="164" y="1376"/>
                  </a:lnTo>
                  <a:lnTo>
                    <a:pt x="146" y="1366"/>
                  </a:lnTo>
                  <a:lnTo>
                    <a:pt x="132" y="1352"/>
                  </a:lnTo>
                  <a:lnTo>
                    <a:pt x="125" y="1332"/>
                  </a:lnTo>
                  <a:lnTo>
                    <a:pt x="0" y="345"/>
                  </a:lnTo>
                  <a:lnTo>
                    <a:pt x="2" y="324"/>
                  </a:lnTo>
                  <a:lnTo>
                    <a:pt x="11" y="306"/>
                  </a:lnTo>
                  <a:lnTo>
                    <a:pt x="28" y="294"/>
                  </a:lnTo>
                  <a:lnTo>
                    <a:pt x="46" y="287"/>
                  </a:lnTo>
                  <a:lnTo>
                    <a:pt x="2312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42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8"/>
            <p:cNvSpPr>
              <a:spLocks/>
            </p:cNvSpPr>
            <p:nvPr/>
          </p:nvSpPr>
          <p:spPr bwMode="auto">
            <a:xfrm>
              <a:off x="5013325" y="2157413"/>
              <a:ext cx="120650" cy="203200"/>
            </a:xfrm>
            <a:custGeom>
              <a:avLst/>
              <a:gdLst>
                <a:gd name="T0" fmla="*/ 53 w 76"/>
                <a:gd name="T1" fmla="*/ 0 h 128"/>
                <a:gd name="T2" fmla="*/ 56 w 76"/>
                <a:gd name="T3" fmla="*/ 0 h 128"/>
                <a:gd name="T4" fmla="*/ 58 w 76"/>
                <a:gd name="T5" fmla="*/ 3 h 128"/>
                <a:gd name="T6" fmla="*/ 60 w 76"/>
                <a:gd name="T7" fmla="*/ 5 h 128"/>
                <a:gd name="T8" fmla="*/ 76 w 76"/>
                <a:gd name="T9" fmla="*/ 111 h 128"/>
                <a:gd name="T10" fmla="*/ 76 w 76"/>
                <a:gd name="T11" fmla="*/ 114 h 128"/>
                <a:gd name="T12" fmla="*/ 74 w 76"/>
                <a:gd name="T13" fmla="*/ 118 h 128"/>
                <a:gd name="T14" fmla="*/ 72 w 76"/>
                <a:gd name="T15" fmla="*/ 118 h 128"/>
                <a:gd name="T16" fmla="*/ 26 w 76"/>
                <a:gd name="T17" fmla="*/ 128 h 128"/>
                <a:gd name="T18" fmla="*/ 21 w 76"/>
                <a:gd name="T19" fmla="*/ 125 h 128"/>
                <a:gd name="T20" fmla="*/ 19 w 76"/>
                <a:gd name="T21" fmla="*/ 123 h 128"/>
                <a:gd name="T22" fmla="*/ 19 w 76"/>
                <a:gd name="T23" fmla="*/ 121 h 128"/>
                <a:gd name="T24" fmla="*/ 0 w 76"/>
                <a:gd name="T25" fmla="*/ 14 h 128"/>
                <a:gd name="T26" fmla="*/ 0 w 76"/>
                <a:gd name="T27" fmla="*/ 12 h 128"/>
                <a:gd name="T28" fmla="*/ 2 w 76"/>
                <a:gd name="T29" fmla="*/ 9 h 128"/>
                <a:gd name="T30" fmla="*/ 7 w 76"/>
                <a:gd name="T31" fmla="*/ 7 h 128"/>
                <a:gd name="T32" fmla="*/ 53 w 76"/>
                <a:gd name="T3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6" h="128">
                  <a:moveTo>
                    <a:pt x="53" y="0"/>
                  </a:moveTo>
                  <a:lnTo>
                    <a:pt x="56" y="0"/>
                  </a:lnTo>
                  <a:lnTo>
                    <a:pt x="58" y="3"/>
                  </a:lnTo>
                  <a:lnTo>
                    <a:pt x="60" y="5"/>
                  </a:lnTo>
                  <a:lnTo>
                    <a:pt x="76" y="111"/>
                  </a:lnTo>
                  <a:lnTo>
                    <a:pt x="76" y="114"/>
                  </a:lnTo>
                  <a:lnTo>
                    <a:pt x="74" y="118"/>
                  </a:lnTo>
                  <a:lnTo>
                    <a:pt x="72" y="118"/>
                  </a:lnTo>
                  <a:lnTo>
                    <a:pt x="26" y="128"/>
                  </a:lnTo>
                  <a:lnTo>
                    <a:pt x="21" y="125"/>
                  </a:lnTo>
                  <a:lnTo>
                    <a:pt x="19" y="123"/>
                  </a:lnTo>
                  <a:lnTo>
                    <a:pt x="19" y="121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7" y="7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63"/>
            <p:cNvSpPr>
              <a:spLocks/>
            </p:cNvSpPr>
            <p:nvPr/>
          </p:nvSpPr>
          <p:spPr bwMode="auto">
            <a:xfrm>
              <a:off x="1239838" y="1874838"/>
              <a:ext cx="3965575" cy="2187575"/>
            </a:xfrm>
            <a:custGeom>
              <a:avLst/>
              <a:gdLst>
                <a:gd name="T0" fmla="*/ 2312 w 2498"/>
                <a:gd name="T1" fmla="*/ 0 h 1378"/>
                <a:gd name="T2" fmla="*/ 2333 w 2498"/>
                <a:gd name="T3" fmla="*/ 0 h 1378"/>
                <a:gd name="T4" fmla="*/ 2352 w 2498"/>
                <a:gd name="T5" fmla="*/ 9 h 1378"/>
                <a:gd name="T6" fmla="*/ 2365 w 2498"/>
                <a:gd name="T7" fmla="*/ 25 h 1378"/>
                <a:gd name="T8" fmla="*/ 2372 w 2498"/>
                <a:gd name="T9" fmla="*/ 46 h 1378"/>
                <a:gd name="T10" fmla="*/ 2498 w 2498"/>
                <a:gd name="T11" fmla="*/ 1030 h 1378"/>
                <a:gd name="T12" fmla="*/ 2495 w 2498"/>
                <a:gd name="T13" fmla="*/ 1051 h 1378"/>
                <a:gd name="T14" fmla="*/ 2486 w 2498"/>
                <a:gd name="T15" fmla="*/ 1070 h 1378"/>
                <a:gd name="T16" fmla="*/ 2472 w 2498"/>
                <a:gd name="T17" fmla="*/ 1084 h 1378"/>
                <a:gd name="T18" fmla="*/ 2451 w 2498"/>
                <a:gd name="T19" fmla="*/ 1091 h 1378"/>
                <a:gd name="T20" fmla="*/ 185 w 2498"/>
                <a:gd name="T21" fmla="*/ 1378 h 1378"/>
                <a:gd name="T22" fmla="*/ 164 w 2498"/>
                <a:gd name="T23" fmla="*/ 1376 h 1378"/>
                <a:gd name="T24" fmla="*/ 146 w 2498"/>
                <a:gd name="T25" fmla="*/ 1366 h 1378"/>
                <a:gd name="T26" fmla="*/ 132 w 2498"/>
                <a:gd name="T27" fmla="*/ 1352 h 1378"/>
                <a:gd name="T28" fmla="*/ 125 w 2498"/>
                <a:gd name="T29" fmla="*/ 1332 h 1378"/>
                <a:gd name="T30" fmla="*/ 0 w 2498"/>
                <a:gd name="T31" fmla="*/ 345 h 1378"/>
                <a:gd name="T32" fmla="*/ 2 w 2498"/>
                <a:gd name="T33" fmla="*/ 324 h 1378"/>
                <a:gd name="T34" fmla="*/ 11 w 2498"/>
                <a:gd name="T35" fmla="*/ 306 h 1378"/>
                <a:gd name="T36" fmla="*/ 28 w 2498"/>
                <a:gd name="T37" fmla="*/ 294 h 1378"/>
                <a:gd name="T38" fmla="*/ 46 w 2498"/>
                <a:gd name="T39" fmla="*/ 287 h 1378"/>
                <a:gd name="T40" fmla="*/ 2312 w 2498"/>
                <a:gd name="T41" fmla="*/ 0 h 1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98" h="1378">
                  <a:moveTo>
                    <a:pt x="2312" y="0"/>
                  </a:moveTo>
                  <a:lnTo>
                    <a:pt x="2333" y="0"/>
                  </a:lnTo>
                  <a:lnTo>
                    <a:pt x="2352" y="9"/>
                  </a:lnTo>
                  <a:lnTo>
                    <a:pt x="2365" y="25"/>
                  </a:lnTo>
                  <a:lnTo>
                    <a:pt x="2372" y="46"/>
                  </a:lnTo>
                  <a:lnTo>
                    <a:pt x="2498" y="1030"/>
                  </a:lnTo>
                  <a:lnTo>
                    <a:pt x="2495" y="1051"/>
                  </a:lnTo>
                  <a:lnTo>
                    <a:pt x="2486" y="1070"/>
                  </a:lnTo>
                  <a:lnTo>
                    <a:pt x="2472" y="1084"/>
                  </a:lnTo>
                  <a:lnTo>
                    <a:pt x="2451" y="1091"/>
                  </a:lnTo>
                  <a:lnTo>
                    <a:pt x="185" y="1378"/>
                  </a:lnTo>
                  <a:lnTo>
                    <a:pt x="164" y="1376"/>
                  </a:lnTo>
                  <a:lnTo>
                    <a:pt x="146" y="1366"/>
                  </a:lnTo>
                  <a:lnTo>
                    <a:pt x="132" y="1352"/>
                  </a:lnTo>
                  <a:lnTo>
                    <a:pt x="125" y="1332"/>
                  </a:lnTo>
                  <a:lnTo>
                    <a:pt x="0" y="345"/>
                  </a:lnTo>
                  <a:lnTo>
                    <a:pt x="2" y="324"/>
                  </a:lnTo>
                  <a:lnTo>
                    <a:pt x="11" y="306"/>
                  </a:lnTo>
                  <a:lnTo>
                    <a:pt x="28" y="294"/>
                  </a:lnTo>
                  <a:lnTo>
                    <a:pt x="46" y="287"/>
                  </a:lnTo>
                  <a:lnTo>
                    <a:pt x="2312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64"/>
            <p:cNvSpPr>
              <a:spLocks/>
            </p:cNvSpPr>
            <p:nvPr/>
          </p:nvSpPr>
          <p:spPr bwMode="auto">
            <a:xfrm>
              <a:off x="1706563" y="2609850"/>
              <a:ext cx="223838" cy="220663"/>
            </a:xfrm>
            <a:custGeom>
              <a:avLst/>
              <a:gdLst>
                <a:gd name="T0" fmla="*/ 109 w 141"/>
                <a:gd name="T1" fmla="*/ 0 h 139"/>
                <a:gd name="T2" fmla="*/ 116 w 141"/>
                <a:gd name="T3" fmla="*/ 0 h 139"/>
                <a:gd name="T4" fmla="*/ 123 w 141"/>
                <a:gd name="T5" fmla="*/ 5 h 139"/>
                <a:gd name="T6" fmla="*/ 128 w 141"/>
                <a:gd name="T7" fmla="*/ 9 h 139"/>
                <a:gd name="T8" fmla="*/ 130 w 141"/>
                <a:gd name="T9" fmla="*/ 16 h 139"/>
                <a:gd name="T10" fmla="*/ 141 w 141"/>
                <a:gd name="T11" fmla="*/ 107 h 139"/>
                <a:gd name="T12" fmla="*/ 139 w 141"/>
                <a:gd name="T13" fmla="*/ 116 h 139"/>
                <a:gd name="T14" fmla="*/ 137 w 141"/>
                <a:gd name="T15" fmla="*/ 120 h 139"/>
                <a:gd name="T16" fmla="*/ 132 w 141"/>
                <a:gd name="T17" fmla="*/ 125 h 139"/>
                <a:gd name="T18" fmla="*/ 125 w 141"/>
                <a:gd name="T19" fmla="*/ 127 h 139"/>
                <a:gd name="T20" fmla="*/ 33 w 141"/>
                <a:gd name="T21" fmla="*/ 139 h 139"/>
                <a:gd name="T22" fmla="*/ 26 w 141"/>
                <a:gd name="T23" fmla="*/ 139 h 139"/>
                <a:gd name="T24" fmla="*/ 19 w 141"/>
                <a:gd name="T25" fmla="*/ 137 h 139"/>
                <a:gd name="T26" fmla="*/ 14 w 141"/>
                <a:gd name="T27" fmla="*/ 130 h 139"/>
                <a:gd name="T28" fmla="*/ 12 w 141"/>
                <a:gd name="T29" fmla="*/ 123 h 139"/>
                <a:gd name="T30" fmla="*/ 0 w 141"/>
                <a:gd name="T31" fmla="*/ 32 h 139"/>
                <a:gd name="T32" fmla="*/ 2 w 141"/>
                <a:gd name="T33" fmla="*/ 26 h 139"/>
                <a:gd name="T34" fmla="*/ 5 w 141"/>
                <a:gd name="T35" fmla="*/ 19 h 139"/>
                <a:gd name="T36" fmla="*/ 9 w 141"/>
                <a:gd name="T37" fmla="*/ 14 h 139"/>
                <a:gd name="T38" fmla="*/ 16 w 141"/>
                <a:gd name="T39" fmla="*/ 12 h 139"/>
                <a:gd name="T40" fmla="*/ 109 w 141"/>
                <a:gd name="T4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1" h="139">
                  <a:moveTo>
                    <a:pt x="109" y="0"/>
                  </a:moveTo>
                  <a:lnTo>
                    <a:pt x="116" y="0"/>
                  </a:lnTo>
                  <a:lnTo>
                    <a:pt x="123" y="5"/>
                  </a:lnTo>
                  <a:lnTo>
                    <a:pt x="128" y="9"/>
                  </a:lnTo>
                  <a:lnTo>
                    <a:pt x="130" y="16"/>
                  </a:lnTo>
                  <a:lnTo>
                    <a:pt x="141" y="107"/>
                  </a:lnTo>
                  <a:lnTo>
                    <a:pt x="139" y="116"/>
                  </a:lnTo>
                  <a:lnTo>
                    <a:pt x="137" y="120"/>
                  </a:lnTo>
                  <a:lnTo>
                    <a:pt x="132" y="125"/>
                  </a:lnTo>
                  <a:lnTo>
                    <a:pt x="125" y="127"/>
                  </a:lnTo>
                  <a:lnTo>
                    <a:pt x="33" y="139"/>
                  </a:lnTo>
                  <a:lnTo>
                    <a:pt x="26" y="139"/>
                  </a:lnTo>
                  <a:lnTo>
                    <a:pt x="19" y="137"/>
                  </a:lnTo>
                  <a:lnTo>
                    <a:pt x="14" y="130"/>
                  </a:lnTo>
                  <a:lnTo>
                    <a:pt x="12" y="123"/>
                  </a:lnTo>
                  <a:lnTo>
                    <a:pt x="0" y="32"/>
                  </a:lnTo>
                  <a:lnTo>
                    <a:pt x="2" y="26"/>
                  </a:lnTo>
                  <a:lnTo>
                    <a:pt x="5" y="19"/>
                  </a:lnTo>
                  <a:lnTo>
                    <a:pt x="9" y="14"/>
                  </a:lnTo>
                  <a:lnTo>
                    <a:pt x="16" y="12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65"/>
            <p:cNvSpPr>
              <a:spLocks/>
            </p:cNvSpPr>
            <p:nvPr/>
          </p:nvSpPr>
          <p:spPr bwMode="auto">
            <a:xfrm>
              <a:off x="1466850" y="2640013"/>
              <a:ext cx="225425" cy="223838"/>
            </a:xfrm>
            <a:custGeom>
              <a:avLst/>
              <a:gdLst>
                <a:gd name="T0" fmla="*/ 109 w 142"/>
                <a:gd name="T1" fmla="*/ 0 h 141"/>
                <a:gd name="T2" fmla="*/ 116 w 142"/>
                <a:gd name="T3" fmla="*/ 2 h 141"/>
                <a:gd name="T4" fmla="*/ 123 w 142"/>
                <a:gd name="T5" fmla="*/ 4 h 141"/>
                <a:gd name="T6" fmla="*/ 128 w 142"/>
                <a:gd name="T7" fmla="*/ 9 h 141"/>
                <a:gd name="T8" fmla="*/ 130 w 142"/>
                <a:gd name="T9" fmla="*/ 16 h 141"/>
                <a:gd name="T10" fmla="*/ 142 w 142"/>
                <a:gd name="T11" fmla="*/ 108 h 141"/>
                <a:gd name="T12" fmla="*/ 139 w 142"/>
                <a:gd name="T13" fmla="*/ 115 h 141"/>
                <a:gd name="T14" fmla="*/ 137 w 142"/>
                <a:gd name="T15" fmla="*/ 120 h 141"/>
                <a:gd name="T16" fmla="*/ 133 w 142"/>
                <a:gd name="T17" fmla="*/ 127 h 141"/>
                <a:gd name="T18" fmla="*/ 126 w 142"/>
                <a:gd name="T19" fmla="*/ 129 h 141"/>
                <a:gd name="T20" fmla="*/ 33 w 142"/>
                <a:gd name="T21" fmla="*/ 141 h 141"/>
                <a:gd name="T22" fmla="*/ 26 w 142"/>
                <a:gd name="T23" fmla="*/ 139 h 141"/>
                <a:gd name="T24" fmla="*/ 19 w 142"/>
                <a:gd name="T25" fmla="*/ 136 h 141"/>
                <a:gd name="T26" fmla="*/ 14 w 142"/>
                <a:gd name="T27" fmla="*/ 132 h 141"/>
                <a:gd name="T28" fmla="*/ 12 w 142"/>
                <a:gd name="T29" fmla="*/ 125 h 141"/>
                <a:gd name="T30" fmla="*/ 0 w 142"/>
                <a:gd name="T31" fmla="*/ 32 h 141"/>
                <a:gd name="T32" fmla="*/ 3 w 142"/>
                <a:gd name="T33" fmla="*/ 25 h 141"/>
                <a:gd name="T34" fmla="*/ 5 w 142"/>
                <a:gd name="T35" fmla="*/ 18 h 141"/>
                <a:gd name="T36" fmla="*/ 10 w 142"/>
                <a:gd name="T37" fmla="*/ 13 h 141"/>
                <a:gd name="T38" fmla="*/ 17 w 142"/>
                <a:gd name="T39" fmla="*/ 11 h 141"/>
                <a:gd name="T40" fmla="*/ 109 w 142"/>
                <a:gd name="T41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2" h="141">
                  <a:moveTo>
                    <a:pt x="109" y="0"/>
                  </a:moveTo>
                  <a:lnTo>
                    <a:pt x="116" y="2"/>
                  </a:lnTo>
                  <a:lnTo>
                    <a:pt x="123" y="4"/>
                  </a:lnTo>
                  <a:lnTo>
                    <a:pt x="128" y="9"/>
                  </a:lnTo>
                  <a:lnTo>
                    <a:pt x="130" y="16"/>
                  </a:lnTo>
                  <a:lnTo>
                    <a:pt x="142" y="108"/>
                  </a:lnTo>
                  <a:lnTo>
                    <a:pt x="139" y="115"/>
                  </a:lnTo>
                  <a:lnTo>
                    <a:pt x="137" y="120"/>
                  </a:lnTo>
                  <a:lnTo>
                    <a:pt x="133" y="127"/>
                  </a:lnTo>
                  <a:lnTo>
                    <a:pt x="126" y="129"/>
                  </a:lnTo>
                  <a:lnTo>
                    <a:pt x="33" y="141"/>
                  </a:lnTo>
                  <a:lnTo>
                    <a:pt x="26" y="139"/>
                  </a:lnTo>
                  <a:lnTo>
                    <a:pt x="19" y="136"/>
                  </a:lnTo>
                  <a:lnTo>
                    <a:pt x="14" y="132"/>
                  </a:lnTo>
                  <a:lnTo>
                    <a:pt x="12" y="125"/>
                  </a:lnTo>
                  <a:lnTo>
                    <a:pt x="0" y="32"/>
                  </a:lnTo>
                  <a:lnTo>
                    <a:pt x="3" y="25"/>
                  </a:lnTo>
                  <a:lnTo>
                    <a:pt x="5" y="18"/>
                  </a:lnTo>
                  <a:lnTo>
                    <a:pt x="10" y="13"/>
                  </a:lnTo>
                  <a:lnTo>
                    <a:pt x="17" y="11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66"/>
            <p:cNvSpPr>
              <a:spLocks/>
            </p:cNvSpPr>
            <p:nvPr/>
          </p:nvSpPr>
          <p:spPr bwMode="auto">
            <a:xfrm>
              <a:off x="2173288" y="2551113"/>
              <a:ext cx="220663" cy="220663"/>
            </a:xfrm>
            <a:custGeom>
              <a:avLst/>
              <a:gdLst>
                <a:gd name="T0" fmla="*/ 109 w 139"/>
                <a:gd name="T1" fmla="*/ 0 h 139"/>
                <a:gd name="T2" fmla="*/ 116 w 139"/>
                <a:gd name="T3" fmla="*/ 0 h 139"/>
                <a:gd name="T4" fmla="*/ 121 w 139"/>
                <a:gd name="T5" fmla="*/ 5 h 139"/>
                <a:gd name="T6" fmla="*/ 125 w 139"/>
                <a:gd name="T7" fmla="*/ 9 h 139"/>
                <a:gd name="T8" fmla="*/ 128 w 139"/>
                <a:gd name="T9" fmla="*/ 16 h 139"/>
                <a:gd name="T10" fmla="*/ 139 w 139"/>
                <a:gd name="T11" fmla="*/ 107 h 139"/>
                <a:gd name="T12" fmla="*/ 139 w 139"/>
                <a:gd name="T13" fmla="*/ 113 h 139"/>
                <a:gd name="T14" fmla="*/ 137 w 139"/>
                <a:gd name="T15" fmla="*/ 120 h 139"/>
                <a:gd name="T16" fmla="*/ 132 w 139"/>
                <a:gd name="T17" fmla="*/ 125 h 139"/>
                <a:gd name="T18" fmla="*/ 125 w 139"/>
                <a:gd name="T19" fmla="*/ 127 h 139"/>
                <a:gd name="T20" fmla="*/ 33 w 139"/>
                <a:gd name="T21" fmla="*/ 139 h 139"/>
                <a:gd name="T22" fmla="*/ 26 w 139"/>
                <a:gd name="T23" fmla="*/ 139 h 139"/>
                <a:gd name="T24" fmla="*/ 19 w 139"/>
                <a:gd name="T25" fmla="*/ 137 h 139"/>
                <a:gd name="T26" fmla="*/ 14 w 139"/>
                <a:gd name="T27" fmla="*/ 130 h 139"/>
                <a:gd name="T28" fmla="*/ 12 w 139"/>
                <a:gd name="T29" fmla="*/ 123 h 139"/>
                <a:gd name="T30" fmla="*/ 0 w 139"/>
                <a:gd name="T31" fmla="*/ 32 h 139"/>
                <a:gd name="T32" fmla="*/ 0 w 139"/>
                <a:gd name="T33" fmla="*/ 25 h 139"/>
                <a:gd name="T34" fmla="*/ 5 w 139"/>
                <a:gd name="T35" fmla="*/ 19 h 139"/>
                <a:gd name="T36" fmla="*/ 10 w 139"/>
                <a:gd name="T37" fmla="*/ 14 h 139"/>
                <a:gd name="T38" fmla="*/ 17 w 139"/>
                <a:gd name="T39" fmla="*/ 12 h 139"/>
                <a:gd name="T40" fmla="*/ 109 w 139"/>
                <a:gd name="T4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9" h="139">
                  <a:moveTo>
                    <a:pt x="109" y="0"/>
                  </a:moveTo>
                  <a:lnTo>
                    <a:pt x="116" y="0"/>
                  </a:lnTo>
                  <a:lnTo>
                    <a:pt x="121" y="5"/>
                  </a:lnTo>
                  <a:lnTo>
                    <a:pt x="125" y="9"/>
                  </a:lnTo>
                  <a:lnTo>
                    <a:pt x="128" y="16"/>
                  </a:lnTo>
                  <a:lnTo>
                    <a:pt x="139" y="107"/>
                  </a:lnTo>
                  <a:lnTo>
                    <a:pt x="139" y="113"/>
                  </a:lnTo>
                  <a:lnTo>
                    <a:pt x="137" y="120"/>
                  </a:lnTo>
                  <a:lnTo>
                    <a:pt x="132" y="125"/>
                  </a:lnTo>
                  <a:lnTo>
                    <a:pt x="125" y="127"/>
                  </a:lnTo>
                  <a:lnTo>
                    <a:pt x="33" y="139"/>
                  </a:lnTo>
                  <a:lnTo>
                    <a:pt x="26" y="139"/>
                  </a:lnTo>
                  <a:lnTo>
                    <a:pt x="19" y="137"/>
                  </a:lnTo>
                  <a:lnTo>
                    <a:pt x="14" y="130"/>
                  </a:lnTo>
                  <a:lnTo>
                    <a:pt x="12" y="123"/>
                  </a:lnTo>
                  <a:lnTo>
                    <a:pt x="0" y="32"/>
                  </a:lnTo>
                  <a:lnTo>
                    <a:pt x="0" y="25"/>
                  </a:lnTo>
                  <a:lnTo>
                    <a:pt x="5" y="19"/>
                  </a:lnTo>
                  <a:lnTo>
                    <a:pt x="10" y="14"/>
                  </a:lnTo>
                  <a:lnTo>
                    <a:pt x="17" y="12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67"/>
            <p:cNvSpPr>
              <a:spLocks/>
            </p:cNvSpPr>
            <p:nvPr/>
          </p:nvSpPr>
          <p:spPr bwMode="auto">
            <a:xfrm>
              <a:off x="1946275" y="2581275"/>
              <a:ext cx="223838" cy="219075"/>
            </a:xfrm>
            <a:custGeom>
              <a:avLst/>
              <a:gdLst>
                <a:gd name="T0" fmla="*/ 109 w 141"/>
                <a:gd name="T1" fmla="*/ 0 h 138"/>
                <a:gd name="T2" fmla="*/ 116 w 141"/>
                <a:gd name="T3" fmla="*/ 0 h 138"/>
                <a:gd name="T4" fmla="*/ 122 w 141"/>
                <a:gd name="T5" fmla="*/ 2 h 138"/>
                <a:gd name="T6" fmla="*/ 127 w 141"/>
                <a:gd name="T7" fmla="*/ 9 h 138"/>
                <a:gd name="T8" fmla="*/ 129 w 141"/>
                <a:gd name="T9" fmla="*/ 16 h 138"/>
                <a:gd name="T10" fmla="*/ 141 w 141"/>
                <a:gd name="T11" fmla="*/ 106 h 138"/>
                <a:gd name="T12" fmla="*/ 139 w 141"/>
                <a:gd name="T13" fmla="*/ 113 h 138"/>
                <a:gd name="T14" fmla="*/ 136 w 141"/>
                <a:gd name="T15" fmla="*/ 120 h 138"/>
                <a:gd name="T16" fmla="*/ 132 w 141"/>
                <a:gd name="T17" fmla="*/ 125 h 138"/>
                <a:gd name="T18" fmla="*/ 125 w 141"/>
                <a:gd name="T19" fmla="*/ 127 h 138"/>
                <a:gd name="T20" fmla="*/ 32 w 141"/>
                <a:gd name="T21" fmla="*/ 138 h 138"/>
                <a:gd name="T22" fmla="*/ 25 w 141"/>
                <a:gd name="T23" fmla="*/ 138 h 138"/>
                <a:gd name="T24" fmla="*/ 18 w 141"/>
                <a:gd name="T25" fmla="*/ 134 h 138"/>
                <a:gd name="T26" fmla="*/ 14 w 141"/>
                <a:gd name="T27" fmla="*/ 129 h 138"/>
                <a:gd name="T28" fmla="*/ 11 w 141"/>
                <a:gd name="T29" fmla="*/ 122 h 138"/>
                <a:gd name="T30" fmla="*/ 0 w 141"/>
                <a:gd name="T31" fmla="*/ 32 h 138"/>
                <a:gd name="T32" fmla="*/ 2 w 141"/>
                <a:gd name="T33" fmla="*/ 25 h 138"/>
                <a:gd name="T34" fmla="*/ 4 w 141"/>
                <a:gd name="T35" fmla="*/ 18 h 138"/>
                <a:gd name="T36" fmla="*/ 9 w 141"/>
                <a:gd name="T37" fmla="*/ 13 h 138"/>
                <a:gd name="T38" fmla="*/ 16 w 141"/>
                <a:gd name="T39" fmla="*/ 11 h 138"/>
                <a:gd name="T40" fmla="*/ 109 w 141"/>
                <a:gd name="T4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1" h="138">
                  <a:moveTo>
                    <a:pt x="109" y="0"/>
                  </a:moveTo>
                  <a:lnTo>
                    <a:pt x="116" y="0"/>
                  </a:lnTo>
                  <a:lnTo>
                    <a:pt x="122" y="2"/>
                  </a:lnTo>
                  <a:lnTo>
                    <a:pt x="127" y="9"/>
                  </a:lnTo>
                  <a:lnTo>
                    <a:pt x="129" y="16"/>
                  </a:lnTo>
                  <a:lnTo>
                    <a:pt x="141" y="106"/>
                  </a:lnTo>
                  <a:lnTo>
                    <a:pt x="139" y="113"/>
                  </a:lnTo>
                  <a:lnTo>
                    <a:pt x="136" y="120"/>
                  </a:lnTo>
                  <a:lnTo>
                    <a:pt x="132" y="125"/>
                  </a:lnTo>
                  <a:lnTo>
                    <a:pt x="125" y="127"/>
                  </a:lnTo>
                  <a:lnTo>
                    <a:pt x="32" y="138"/>
                  </a:lnTo>
                  <a:lnTo>
                    <a:pt x="25" y="138"/>
                  </a:lnTo>
                  <a:lnTo>
                    <a:pt x="18" y="134"/>
                  </a:lnTo>
                  <a:lnTo>
                    <a:pt x="14" y="129"/>
                  </a:lnTo>
                  <a:lnTo>
                    <a:pt x="11" y="122"/>
                  </a:lnTo>
                  <a:lnTo>
                    <a:pt x="0" y="32"/>
                  </a:lnTo>
                  <a:lnTo>
                    <a:pt x="2" y="25"/>
                  </a:lnTo>
                  <a:lnTo>
                    <a:pt x="4" y="18"/>
                  </a:lnTo>
                  <a:lnTo>
                    <a:pt x="9" y="13"/>
                  </a:lnTo>
                  <a:lnTo>
                    <a:pt x="16" y="11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68"/>
            <p:cNvSpPr>
              <a:spLocks/>
            </p:cNvSpPr>
            <p:nvPr/>
          </p:nvSpPr>
          <p:spPr bwMode="auto">
            <a:xfrm>
              <a:off x="2652713" y="2489200"/>
              <a:ext cx="220663" cy="223838"/>
            </a:xfrm>
            <a:custGeom>
              <a:avLst/>
              <a:gdLst>
                <a:gd name="T0" fmla="*/ 108 w 139"/>
                <a:gd name="T1" fmla="*/ 0 h 141"/>
                <a:gd name="T2" fmla="*/ 115 w 139"/>
                <a:gd name="T3" fmla="*/ 2 h 141"/>
                <a:gd name="T4" fmla="*/ 120 w 139"/>
                <a:gd name="T5" fmla="*/ 4 h 141"/>
                <a:gd name="T6" fmla="*/ 125 w 139"/>
                <a:gd name="T7" fmla="*/ 9 h 141"/>
                <a:gd name="T8" fmla="*/ 127 w 139"/>
                <a:gd name="T9" fmla="*/ 16 h 141"/>
                <a:gd name="T10" fmla="*/ 139 w 139"/>
                <a:gd name="T11" fmla="*/ 108 h 141"/>
                <a:gd name="T12" fmla="*/ 139 w 139"/>
                <a:gd name="T13" fmla="*/ 115 h 141"/>
                <a:gd name="T14" fmla="*/ 136 w 139"/>
                <a:gd name="T15" fmla="*/ 122 h 141"/>
                <a:gd name="T16" fmla="*/ 132 w 139"/>
                <a:gd name="T17" fmla="*/ 127 h 141"/>
                <a:gd name="T18" fmla="*/ 125 w 139"/>
                <a:gd name="T19" fmla="*/ 129 h 141"/>
                <a:gd name="T20" fmla="*/ 32 w 139"/>
                <a:gd name="T21" fmla="*/ 141 h 141"/>
                <a:gd name="T22" fmla="*/ 25 w 139"/>
                <a:gd name="T23" fmla="*/ 139 h 141"/>
                <a:gd name="T24" fmla="*/ 18 w 139"/>
                <a:gd name="T25" fmla="*/ 136 h 141"/>
                <a:gd name="T26" fmla="*/ 13 w 139"/>
                <a:gd name="T27" fmla="*/ 132 h 141"/>
                <a:gd name="T28" fmla="*/ 11 w 139"/>
                <a:gd name="T29" fmla="*/ 125 h 141"/>
                <a:gd name="T30" fmla="*/ 0 w 139"/>
                <a:gd name="T31" fmla="*/ 32 h 141"/>
                <a:gd name="T32" fmla="*/ 0 w 139"/>
                <a:gd name="T33" fmla="*/ 25 h 141"/>
                <a:gd name="T34" fmla="*/ 4 w 139"/>
                <a:gd name="T35" fmla="*/ 18 h 141"/>
                <a:gd name="T36" fmla="*/ 9 w 139"/>
                <a:gd name="T37" fmla="*/ 14 h 141"/>
                <a:gd name="T38" fmla="*/ 16 w 139"/>
                <a:gd name="T39" fmla="*/ 11 h 141"/>
                <a:gd name="T40" fmla="*/ 108 w 139"/>
                <a:gd name="T41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9" h="141">
                  <a:moveTo>
                    <a:pt x="108" y="0"/>
                  </a:moveTo>
                  <a:lnTo>
                    <a:pt x="115" y="2"/>
                  </a:lnTo>
                  <a:lnTo>
                    <a:pt x="120" y="4"/>
                  </a:lnTo>
                  <a:lnTo>
                    <a:pt x="125" y="9"/>
                  </a:lnTo>
                  <a:lnTo>
                    <a:pt x="127" y="16"/>
                  </a:lnTo>
                  <a:lnTo>
                    <a:pt x="139" y="108"/>
                  </a:lnTo>
                  <a:lnTo>
                    <a:pt x="139" y="115"/>
                  </a:lnTo>
                  <a:lnTo>
                    <a:pt x="136" y="122"/>
                  </a:lnTo>
                  <a:lnTo>
                    <a:pt x="132" y="127"/>
                  </a:lnTo>
                  <a:lnTo>
                    <a:pt x="125" y="129"/>
                  </a:lnTo>
                  <a:lnTo>
                    <a:pt x="32" y="141"/>
                  </a:lnTo>
                  <a:lnTo>
                    <a:pt x="25" y="139"/>
                  </a:lnTo>
                  <a:lnTo>
                    <a:pt x="18" y="136"/>
                  </a:lnTo>
                  <a:lnTo>
                    <a:pt x="13" y="132"/>
                  </a:lnTo>
                  <a:lnTo>
                    <a:pt x="11" y="125"/>
                  </a:lnTo>
                  <a:lnTo>
                    <a:pt x="0" y="32"/>
                  </a:lnTo>
                  <a:lnTo>
                    <a:pt x="0" y="25"/>
                  </a:lnTo>
                  <a:lnTo>
                    <a:pt x="4" y="18"/>
                  </a:lnTo>
                  <a:lnTo>
                    <a:pt x="9" y="14"/>
                  </a:lnTo>
                  <a:lnTo>
                    <a:pt x="16" y="11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69"/>
            <p:cNvSpPr>
              <a:spLocks/>
            </p:cNvSpPr>
            <p:nvPr/>
          </p:nvSpPr>
          <p:spPr bwMode="auto">
            <a:xfrm>
              <a:off x="2413000" y="2520950"/>
              <a:ext cx="220663" cy="220663"/>
            </a:xfrm>
            <a:custGeom>
              <a:avLst/>
              <a:gdLst>
                <a:gd name="T0" fmla="*/ 109 w 139"/>
                <a:gd name="T1" fmla="*/ 0 h 139"/>
                <a:gd name="T2" fmla="*/ 116 w 139"/>
                <a:gd name="T3" fmla="*/ 0 h 139"/>
                <a:gd name="T4" fmla="*/ 120 w 139"/>
                <a:gd name="T5" fmla="*/ 3 h 139"/>
                <a:gd name="T6" fmla="*/ 125 w 139"/>
                <a:gd name="T7" fmla="*/ 10 h 139"/>
                <a:gd name="T8" fmla="*/ 127 w 139"/>
                <a:gd name="T9" fmla="*/ 17 h 139"/>
                <a:gd name="T10" fmla="*/ 139 w 139"/>
                <a:gd name="T11" fmla="*/ 107 h 139"/>
                <a:gd name="T12" fmla="*/ 139 w 139"/>
                <a:gd name="T13" fmla="*/ 114 h 139"/>
                <a:gd name="T14" fmla="*/ 137 w 139"/>
                <a:gd name="T15" fmla="*/ 121 h 139"/>
                <a:gd name="T16" fmla="*/ 132 w 139"/>
                <a:gd name="T17" fmla="*/ 126 h 139"/>
                <a:gd name="T18" fmla="*/ 125 w 139"/>
                <a:gd name="T19" fmla="*/ 128 h 139"/>
                <a:gd name="T20" fmla="*/ 32 w 139"/>
                <a:gd name="T21" fmla="*/ 139 h 139"/>
                <a:gd name="T22" fmla="*/ 25 w 139"/>
                <a:gd name="T23" fmla="*/ 139 h 139"/>
                <a:gd name="T24" fmla="*/ 18 w 139"/>
                <a:gd name="T25" fmla="*/ 135 h 139"/>
                <a:gd name="T26" fmla="*/ 14 w 139"/>
                <a:gd name="T27" fmla="*/ 130 h 139"/>
                <a:gd name="T28" fmla="*/ 12 w 139"/>
                <a:gd name="T29" fmla="*/ 123 h 139"/>
                <a:gd name="T30" fmla="*/ 0 w 139"/>
                <a:gd name="T31" fmla="*/ 33 h 139"/>
                <a:gd name="T32" fmla="*/ 0 w 139"/>
                <a:gd name="T33" fmla="*/ 24 h 139"/>
                <a:gd name="T34" fmla="*/ 5 w 139"/>
                <a:gd name="T35" fmla="*/ 19 h 139"/>
                <a:gd name="T36" fmla="*/ 9 w 139"/>
                <a:gd name="T37" fmla="*/ 14 h 139"/>
                <a:gd name="T38" fmla="*/ 16 w 139"/>
                <a:gd name="T39" fmla="*/ 12 h 139"/>
                <a:gd name="T40" fmla="*/ 109 w 139"/>
                <a:gd name="T4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9" h="139">
                  <a:moveTo>
                    <a:pt x="109" y="0"/>
                  </a:moveTo>
                  <a:lnTo>
                    <a:pt x="116" y="0"/>
                  </a:lnTo>
                  <a:lnTo>
                    <a:pt x="120" y="3"/>
                  </a:lnTo>
                  <a:lnTo>
                    <a:pt x="125" y="10"/>
                  </a:lnTo>
                  <a:lnTo>
                    <a:pt x="127" y="17"/>
                  </a:lnTo>
                  <a:lnTo>
                    <a:pt x="139" y="107"/>
                  </a:lnTo>
                  <a:lnTo>
                    <a:pt x="139" y="114"/>
                  </a:lnTo>
                  <a:lnTo>
                    <a:pt x="137" y="121"/>
                  </a:lnTo>
                  <a:lnTo>
                    <a:pt x="132" y="126"/>
                  </a:lnTo>
                  <a:lnTo>
                    <a:pt x="125" y="128"/>
                  </a:lnTo>
                  <a:lnTo>
                    <a:pt x="32" y="139"/>
                  </a:lnTo>
                  <a:lnTo>
                    <a:pt x="25" y="139"/>
                  </a:lnTo>
                  <a:lnTo>
                    <a:pt x="18" y="135"/>
                  </a:lnTo>
                  <a:lnTo>
                    <a:pt x="14" y="130"/>
                  </a:lnTo>
                  <a:lnTo>
                    <a:pt x="12" y="123"/>
                  </a:lnTo>
                  <a:lnTo>
                    <a:pt x="0" y="33"/>
                  </a:lnTo>
                  <a:lnTo>
                    <a:pt x="0" y="24"/>
                  </a:lnTo>
                  <a:lnTo>
                    <a:pt x="5" y="19"/>
                  </a:lnTo>
                  <a:lnTo>
                    <a:pt x="9" y="14"/>
                  </a:lnTo>
                  <a:lnTo>
                    <a:pt x="16" y="12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70"/>
            <p:cNvSpPr>
              <a:spLocks/>
            </p:cNvSpPr>
            <p:nvPr/>
          </p:nvSpPr>
          <p:spPr bwMode="auto">
            <a:xfrm>
              <a:off x="3119438" y="2430463"/>
              <a:ext cx="220663" cy="223838"/>
            </a:xfrm>
            <a:custGeom>
              <a:avLst/>
              <a:gdLst>
                <a:gd name="T0" fmla="*/ 106 w 139"/>
                <a:gd name="T1" fmla="*/ 0 h 141"/>
                <a:gd name="T2" fmla="*/ 113 w 139"/>
                <a:gd name="T3" fmla="*/ 2 h 141"/>
                <a:gd name="T4" fmla="*/ 120 w 139"/>
                <a:gd name="T5" fmla="*/ 4 h 141"/>
                <a:gd name="T6" fmla="*/ 125 w 139"/>
                <a:gd name="T7" fmla="*/ 9 h 141"/>
                <a:gd name="T8" fmla="*/ 127 w 139"/>
                <a:gd name="T9" fmla="*/ 16 h 141"/>
                <a:gd name="T10" fmla="*/ 139 w 139"/>
                <a:gd name="T11" fmla="*/ 108 h 141"/>
                <a:gd name="T12" fmla="*/ 139 w 139"/>
                <a:gd name="T13" fmla="*/ 115 h 141"/>
                <a:gd name="T14" fmla="*/ 136 w 139"/>
                <a:gd name="T15" fmla="*/ 122 h 141"/>
                <a:gd name="T16" fmla="*/ 130 w 139"/>
                <a:gd name="T17" fmla="*/ 127 h 141"/>
                <a:gd name="T18" fmla="*/ 123 w 139"/>
                <a:gd name="T19" fmla="*/ 129 h 141"/>
                <a:gd name="T20" fmla="*/ 32 w 139"/>
                <a:gd name="T21" fmla="*/ 141 h 141"/>
                <a:gd name="T22" fmla="*/ 25 w 139"/>
                <a:gd name="T23" fmla="*/ 139 h 141"/>
                <a:gd name="T24" fmla="*/ 18 w 139"/>
                <a:gd name="T25" fmla="*/ 136 h 141"/>
                <a:gd name="T26" fmla="*/ 14 w 139"/>
                <a:gd name="T27" fmla="*/ 132 h 141"/>
                <a:gd name="T28" fmla="*/ 11 w 139"/>
                <a:gd name="T29" fmla="*/ 125 h 141"/>
                <a:gd name="T30" fmla="*/ 0 w 139"/>
                <a:gd name="T31" fmla="*/ 32 h 141"/>
                <a:gd name="T32" fmla="*/ 0 w 139"/>
                <a:gd name="T33" fmla="*/ 25 h 141"/>
                <a:gd name="T34" fmla="*/ 4 w 139"/>
                <a:gd name="T35" fmla="*/ 18 h 141"/>
                <a:gd name="T36" fmla="*/ 9 w 139"/>
                <a:gd name="T37" fmla="*/ 13 h 141"/>
                <a:gd name="T38" fmla="*/ 16 w 139"/>
                <a:gd name="T39" fmla="*/ 11 h 141"/>
                <a:gd name="T40" fmla="*/ 106 w 139"/>
                <a:gd name="T41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9" h="141">
                  <a:moveTo>
                    <a:pt x="106" y="0"/>
                  </a:moveTo>
                  <a:lnTo>
                    <a:pt x="113" y="2"/>
                  </a:lnTo>
                  <a:lnTo>
                    <a:pt x="120" y="4"/>
                  </a:lnTo>
                  <a:lnTo>
                    <a:pt x="125" y="9"/>
                  </a:lnTo>
                  <a:lnTo>
                    <a:pt x="127" y="16"/>
                  </a:lnTo>
                  <a:lnTo>
                    <a:pt x="139" y="108"/>
                  </a:lnTo>
                  <a:lnTo>
                    <a:pt x="139" y="115"/>
                  </a:lnTo>
                  <a:lnTo>
                    <a:pt x="136" y="122"/>
                  </a:lnTo>
                  <a:lnTo>
                    <a:pt x="130" y="127"/>
                  </a:lnTo>
                  <a:lnTo>
                    <a:pt x="123" y="129"/>
                  </a:lnTo>
                  <a:lnTo>
                    <a:pt x="32" y="141"/>
                  </a:lnTo>
                  <a:lnTo>
                    <a:pt x="25" y="139"/>
                  </a:lnTo>
                  <a:lnTo>
                    <a:pt x="18" y="136"/>
                  </a:lnTo>
                  <a:lnTo>
                    <a:pt x="14" y="132"/>
                  </a:lnTo>
                  <a:lnTo>
                    <a:pt x="11" y="125"/>
                  </a:lnTo>
                  <a:lnTo>
                    <a:pt x="0" y="32"/>
                  </a:lnTo>
                  <a:lnTo>
                    <a:pt x="0" y="25"/>
                  </a:lnTo>
                  <a:lnTo>
                    <a:pt x="4" y="18"/>
                  </a:lnTo>
                  <a:lnTo>
                    <a:pt x="9" y="13"/>
                  </a:lnTo>
                  <a:lnTo>
                    <a:pt x="16" y="1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71"/>
            <p:cNvSpPr>
              <a:spLocks/>
            </p:cNvSpPr>
            <p:nvPr/>
          </p:nvSpPr>
          <p:spPr bwMode="auto">
            <a:xfrm>
              <a:off x="2879725" y="2462213"/>
              <a:ext cx="220663" cy="220663"/>
            </a:xfrm>
            <a:custGeom>
              <a:avLst/>
              <a:gdLst>
                <a:gd name="T0" fmla="*/ 107 w 139"/>
                <a:gd name="T1" fmla="*/ 0 h 139"/>
                <a:gd name="T2" fmla="*/ 114 w 139"/>
                <a:gd name="T3" fmla="*/ 0 h 139"/>
                <a:gd name="T4" fmla="*/ 121 w 139"/>
                <a:gd name="T5" fmla="*/ 3 h 139"/>
                <a:gd name="T6" fmla="*/ 125 w 139"/>
                <a:gd name="T7" fmla="*/ 10 h 139"/>
                <a:gd name="T8" fmla="*/ 128 w 139"/>
                <a:gd name="T9" fmla="*/ 17 h 139"/>
                <a:gd name="T10" fmla="*/ 139 w 139"/>
                <a:gd name="T11" fmla="*/ 107 h 139"/>
                <a:gd name="T12" fmla="*/ 139 w 139"/>
                <a:gd name="T13" fmla="*/ 114 h 139"/>
                <a:gd name="T14" fmla="*/ 137 w 139"/>
                <a:gd name="T15" fmla="*/ 121 h 139"/>
                <a:gd name="T16" fmla="*/ 130 w 139"/>
                <a:gd name="T17" fmla="*/ 125 h 139"/>
                <a:gd name="T18" fmla="*/ 123 w 139"/>
                <a:gd name="T19" fmla="*/ 128 h 139"/>
                <a:gd name="T20" fmla="*/ 33 w 139"/>
                <a:gd name="T21" fmla="*/ 139 h 139"/>
                <a:gd name="T22" fmla="*/ 26 w 139"/>
                <a:gd name="T23" fmla="*/ 139 h 139"/>
                <a:gd name="T24" fmla="*/ 19 w 139"/>
                <a:gd name="T25" fmla="*/ 135 h 139"/>
                <a:gd name="T26" fmla="*/ 14 w 139"/>
                <a:gd name="T27" fmla="*/ 130 h 139"/>
                <a:gd name="T28" fmla="*/ 12 w 139"/>
                <a:gd name="T29" fmla="*/ 123 h 139"/>
                <a:gd name="T30" fmla="*/ 0 w 139"/>
                <a:gd name="T31" fmla="*/ 33 h 139"/>
                <a:gd name="T32" fmla="*/ 0 w 139"/>
                <a:gd name="T33" fmla="*/ 24 h 139"/>
                <a:gd name="T34" fmla="*/ 5 w 139"/>
                <a:gd name="T35" fmla="*/ 19 h 139"/>
                <a:gd name="T36" fmla="*/ 9 w 139"/>
                <a:gd name="T37" fmla="*/ 14 h 139"/>
                <a:gd name="T38" fmla="*/ 16 w 139"/>
                <a:gd name="T39" fmla="*/ 12 h 139"/>
                <a:gd name="T40" fmla="*/ 107 w 139"/>
                <a:gd name="T4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9" h="139">
                  <a:moveTo>
                    <a:pt x="107" y="0"/>
                  </a:moveTo>
                  <a:lnTo>
                    <a:pt x="114" y="0"/>
                  </a:lnTo>
                  <a:lnTo>
                    <a:pt x="121" y="3"/>
                  </a:lnTo>
                  <a:lnTo>
                    <a:pt x="125" y="10"/>
                  </a:lnTo>
                  <a:lnTo>
                    <a:pt x="128" y="17"/>
                  </a:lnTo>
                  <a:lnTo>
                    <a:pt x="139" y="107"/>
                  </a:lnTo>
                  <a:lnTo>
                    <a:pt x="139" y="114"/>
                  </a:lnTo>
                  <a:lnTo>
                    <a:pt x="137" y="121"/>
                  </a:lnTo>
                  <a:lnTo>
                    <a:pt x="130" y="125"/>
                  </a:lnTo>
                  <a:lnTo>
                    <a:pt x="123" y="128"/>
                  </a:lnTo>
                  <a:lnTo>
                    <a:pt x="33" y="139"/>
                  </a:lnTo>
                  <a:lnTo>
                    <a:pt x="26" y="139"/>
                  </a:lnTo>
                  <a:lnTo>
                    <a:pt x="19" y="135"/>
                  </a:lnTo>
                  <a:lnTo>
                    <a:pt x="14" y="130"/>
                  </a:lnTo>
                  <a:lnTo>
                    <a:pt x="12" y="123"/>
                  </a:lnTo>
                  <a:lnTo>
                    <a:pt x="0" y="33"/>
                  </a:lnTo>
                  <a:lnTo>
                    <a:pt x="0" y="24"/>
                  </a:lnTo>
                  <a:lnTo>
                    <a:pt x="5" y="19"/>
                  </a:lnTo>
                  <a:lnTo>
                    <a:pt x="9" y="14"/>
                  </a:lnTo>
                  <a:lnTo>
                    <a:pt x="16" y="12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72"/>
            <p:cNvSpPr>
              <a:spLocks/>
            </p:cNvSpPr>
            <p:nvPr/>
          </p:nvSpPr>
          <p:spPr bwMode="auto">
            <a:xfrm>
              <a:off x="3357563" y="2400300"/>
              <a:ext cx="220663" cy="220663"/>
            </a:xfrm>
            <a:custGeom>
              <a:avLst/>
              <a:gdLst>
                <a:gd name="T0" fmla="*/ 107 w 139"/>
                <a:gd name="T1" fmla="*/ 0 h 139"/>
                <a:gd name="T2" fmla="*/ 114 w 139"/>
                <a:gd name="T3" fmla="*/ 0 h 139"/>
                <a:gd name="T4" fmla="*/ 121 w 139"/>
                <a:gd name="T5" fmla="*/ 5 h 139"/>
                <a:gd name="T6" fmla="*/ 126 w 139"/>
                <a:gd name="T7" fmla="*/ 9 h 139"/>
                <a:gd name="T8" fmla="*/ 128 w 139"/>
                <a:gd name="T9" fmla="*/ 16 h 139"/>
                <a:gd name="T10" fmla="*/ 139 w 139"/>
                <a:gd name="T11" fmla="*/ 109 h 139"/>
                <a:gd name="T12" fmla="*/ 139 w 139"/>
                <a:gd name="T13" fmla="*/ 116 h 139"/>
                <a:gd name="T14" fmla="*/ 137 w 139"/>
                <a:gd name="T15" fmla="*/ 120 h 139"/>
                <a:gd name="T16" fmla="*/ 130 w 139"/>
                <a:gd name="T17" fmla="*/ 125 h 139"/>
                <a:gd name="T18" fmla="*/ 123 w 139"/>
                <a:gd name="T19" fmla="*/ 127 h 139"/>
                <a:gd name="T20" fmla="*/ 33 w 139"/>
                <a:gd name="T21" fmla="*/ 139 h 139"/>
                <a:gd name="T22" fmla="*/ 26 w 139"/>
                <a:gd name="T23" fmla="*/ 139 h 139"/>
                <a:gd name="T24" fmla="*/ 19 w 139"/>
                <a:gd name="T25" fmla="*/ 137 h 139"/>
                <a:gd name="T26" fmla="*/ 14 w 139"/>
                <a:gd name="T27" fmla="*/ 132 h 139"/>
                <a:gd name="T28" fmla="*/ 12 w 139"/>
                <a:gd name="T29" fmla="*/ 125 h 139"/>
                <a:gd name="T30" fmla="*/ 0 w 139"/>
                <a:gd name="T31" fmla="*/ 32 h 139"/>
                <a:gd name="T32" fmla="*/ 0 w 139"/>
                <a:gd name="T33" fmla="*/ 26 h 139"/>
                <a:gd name="T34" fmla="*/ 3 w 139"/>
                <a:gd name="T35" fmla="*/ 19 h 139"/>
                <a:gd name="T36" fmla="*/ 10 w 139"/>
                <a:gd name="T37" fmla="*/ 14 h 139"/>
                <a:gd name="T38" fmla="*/ 17 w 139"/>
                <a:gd name="T39" fmla="*/ 12 h 139"/>
                <a:gd name="T40" fmla="*/ 107 w 139"/>
                <a:gd name="T4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9" h="139">
                  <a:moveTo>
                    <a:pt x="107" y="0"/>
                  </a:moveTo>
                  <a:lnTo>
                    <a:pt x="114" y="0"/>
                  </a:lnTo>
                  <a:lnTo>
                    <a:pt x="121" y="5"/>
                  </a:lnTo>
                  <a:lnTo>
                    <a:pt x="126" y="9"/>
                  </a:lnTo>
                  <a:lnTo>
                    <a:pt x="128" y="16"/>
                  </a:lnTo>
                  <a:lnTo>
                    <a:pt x="139" y="109"/>
                  </a:lnTo>
                  <a:lnTo>
                    <a:pt x="139" y="116"/>
                  </a:lnTo>
                  <a:lnTo>
                    <a:pt x="137" y="120"/>
                  </a:lnTo>
                  <a:lnTo>
                    <a:pt x="130" y="125"/>
                  </a:lnTo>
                  <a:lnTo>
                    <a:pt x="123" y="127"/>
                  </a:lnTo>
                  <a:lnTo>
                    <a:pt x="33" y="139"/>
                  </a:lnTo>
                  <a:lnTo>
                    <a:pt x="26" y="139"/>
                  </a:lnTo>
                  <a:lnTo>
                    <a:pt x="19" y="137"/>
                  </a:lnTo>
                  <a:lnTo>
                    <a:pt x="14" y="132"/>
                  </a:lnTo>
                  <a:lnTo>
                    <a:pt x="12" y="125"/>
                  </a:lnTo>
                  <a:lnTo>
                    <a:pt x="0" y="32"/>
                  </a:lnTo>
                  <a:lnTo>
                    <a:pt x="0" y="26"/>
                  </a:lnTo>
                  <a:lnTo>
                    <a:pt x="3" y="19"/>
                  </a:lnTo>
                  <a:lnTo>
                    <a:pt x="10" y="14"/>
                  </a:lnTo>
                  <a:lnTo>
                    <a:pt x="17" y="12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73"/>
            <p:cNvSpPr>
              <a:spLocks/>
            </p:cNvSpPr>
            <p:nvPr/>
          </p:nvSpPr>
          <p:spPr bwMode="auto">
            <a:xfrm>
              <a:off x="3836988" y="2341563"/>
              <a:ext cx="220663" cy="220663"/>
            </a:xfrm>
            <a:custGeom>
              <a:avLst/>
              <a:gdLst>
                <a:gd name="T0" fmla="*/ 106 w 139"/>
                <a:gd name="T1" fmla="*/ 0 h 139"/>
                <a:gd name="T2" fmla="*/ 113 w 139"/>
                <a:gd name="T3" fmla="*/ 0 h 139"/>
                <a:gd name="T4" fmla="*/ 120 w 139"/>
                <a:gd name="T5" fmla="*/ 2 h 139"/>
                <a:gd name="T6" fmla="*/ 125 w 139"/>
                <a:gd name="T7" fmla="*/ 9 h 139"/>
                <a:gd name="T8" fmla="*/ 127 w 139"/>
                <a:gd name="T9" fmla="*/ 16 h 139"/>
                <a:gd name="T10" fmla="*/ 139 w 139"/>
                <a:gd name="T11" fmla="*/ 107 h 139"/>
                <a:gd name="T12" fmla="*/ 139 w 139"/>
                <a:gd name="T13" fmla="*/ 113 h 139"/>
                <a:gd name="T14" fmla="*/ 136 w 139"/>
                <a:gd name="T15" fmla="*/ 120 h 139"/>
                <a:gd name="T16" fmla="*/ 129 w 139"/>
                <a:gd name="T17" fmla="*/ 125 h 139"/>
                <a:gd name="T18" fmla="*/ 122 w 139"/>
                <a:gd name="T19" fmla="*/ 127 h 139"/>
                <a:gd name="T20" fmla="*/ 32 w 139"/>
                <a:gd name="T21" fmla="*/ 139 h 139"/>
                <a:gd name="T22" fmla="*/ 25 w 139"/>
                <a:gd name="T23" fmla="*/ 139 h 139"/>
                <a:gd name="T24" fmla="*/ 18 w 139"/>
                <a:gd name="T25" fmla="*/ 134 h 139"/>
                <a:gd name="T26" fmla="*/ 14 w 139"/>
                <a:gd name="T27" fmla="*/ 130 h 139"/>
                <a:gd name="T28" fmla="*/ 11 w 139"/>
                <a:gd name="T29" fmla="*/ 123 h 139"/>
                <a:gd name="T30" fmla="*/ 0 w 139"/>
                <a:gd name="T31" fmla="*/ 32 h 139"/>
                <a:gd name="T32" fmla="*/ 0 w 139"/>
                <a:gd name="T33" fmla="*/ 23 h 139"/>
                <a:gd name="T34" fmla="*/ 2 w 139"/>
                <a:gd name="T35" fmla="*/ 19 h 139"/>
                <a:gd name="T36" fmla="*/ 9 w 139"/>
                <a:gd name="T37" fmla="*/ 14 h 139"/>
                <a:gd name="T38" fmla="*/ 16 w 139"/>
                <a:gd name="T39" fmla="*/ 12 h 139"/>
                <a:gd name="T40" fmla="*/ 106 w 139"/>
                <a:gd name="T4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9" h="139">
                  <a:moveTo>
                    <a:pt x="106" y="0"/>
                  </a:moveTo>
                  <a:lnTo>
                    <a:pt x="113" y="0"/>
                  </a:lnTo>
                  <a:lnTo>
                    <a:pt x="120" y="2"/>
                  </a:lnTo>
                  <a:lnTo>
                    <a:pt x="125" y="9"/>
                  </a:lnTo>
                  <a:lnTo>
                    <a:pt x="127" y="16"/>
                  </a:lnTo>
                  <a:lnTo>
                    <a:pt x="139" y="107"/>
                  </a:lnTo>
                  <a:lnTo>
                    <a:pt x="139" y="113"/>
                  </a:lnTo>
                  <a:lnTo>
                    <a:pt x="136" y="120"/>
                  </a:lnTo>
                  <a:lnTo>
                    <a:pt x="129" y="125"/>
                  </a:lnTo>
                  <a:lnTo>
                    <a:pt x="122" y="127"/>
                  </a:lnTo>
                  <a:lnTo>
                    <a:pt x="32" y="139"/>
                  </a:lnTo>
                  <a:lnTo>
                    <a:pt x="25" y="139"/>
                  </a:lnTo>
                  <a:lnTo>
                    <a:pt x="18" y="134"/>
                  </a:lnTo>
                  <a:lnTo>
                    <a:pt x="14" y="130"/>
                  </a:lnTo>
                  <a:lnTo>
                    <a:pt x="11" y="123"/>
                  </a:lnTo>
                  <a:lnTo>
                    <a:pt x="0" y="32"/>
                  </a:lnTo>
                  <a:lnTo>
                    <a:pt x="0" y="23"/>
                  </a:lnTo>
                  <a:lnTo>
                    <a:pt x="2" y="19"/>
                  </a:lnTo>
                  <a:lnTo>
                    <a:pt x="9" y="14"/>
                  </a:lnTo>
                  <a:lnTo>
                    <a:pt x="16" y="12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74"/>
            <p:cNvSpPr>
              <a:spLocks/>
            </p:cNvSpPr>
            <p:nvPr/>
          </p:nvSpPr>
          <p:spPr bwMode="auto">
            <a:xfrm>
              <a:off x="3597275" y="2371725"/>
              <a:ext cx="220663" cy="219075"/>
            </a:xfrm>
            <a:custGeom>
              <a:avLst/>
              <a:gdLst>
                <a:gd name="T0" fmla="*/ 107 w 139"/>
                <a:gd name="T1" fmla="*/ 0 h 138"/>
                <a:gd name="T2" fmla="*/ 114 w 139"/>
                <a:gd name="T3" fmla="*/ 0 h 138"/>
                <a:gd name="T4" fmla="*/ 120 w 139"/>
                <a:gd name="T5" fmla="*/ 4 h 138"/>
                <a:gd name="T6" fmla="*/ 125 w 139"/>
                <a:gd name="T7" fmla="*/ 9 h 138"/>
                <a:gd name="T8" fmla="*/ 127 w 139"/>
                <a:gd name="T9" fmla="*/ 16 h 138"/>
                <a:gd name="T10" fmla="*/ 139 w 139"/>
                <a:gd name="T11" fmla="*/ 106 h 138"/>
                <a:gd name="T12" fmla="*/ 139 w 139"/>
                <a:gd name="T13" fmla="*/ 113 h 138"/>
                <a:gd name="T14" fmla="*/ 137 w 139"/>
                <a:gd name="T15" fmla="*/ 120 h 138"/>
                <a:gd name="T16" fmla="*/ 130 w 139"/>
                <a:gd name="T17" fmla="*/ 125 h 138"/>
                <a:gd name="T18" fmla="*/ 123 w 139"/>
                <a:gd name="T19" fmla="*/ 127 h 138"/>
                <a:gd name="T20" fmla="*/ 32 w 139"/>
                <a:gd name="T21" fmla="*/ 138 h 138"/>
                <a:gd name="T22" fmla="*/ 25 w 139"/>
                <a:gd name="T23" fmla="*/ 138 h 138"/>
                <a:gd name="T24" fmla="*/ 19 w 139"/>
                <a:gd name="T25" fmla="*/ 136 h 138"/>
                <a:gd name="T26" fmla="*/ 14 w 139"/>
                <a:gd name="T27" fmla="*/ 129 h 138"/>
                <a:gd name="T28" fmla="*/ 12 w 139"/>
                <a:gd name="T29" fmla="*/ 122 h 138"/>
                <a:gd name="T30" fmla="*/ 0 w 139"/>
                <a:gd name="T31" fmla="*/ 32 h 138"/>
                <a:gd name="T32" fmla="*/ 0 w 139"/>
                <a:gd name="T33" fmla="*/ 25 h 138"/>
                <a:gd name="T34" fmla="*/ 2 w 139"/>
                <a:gd name="T35" fmla="*/ 18 h 138"/>
                <a:gd name="T36" fmla="*/ 9 w 139"/>
                <a:gd name="T37" fmla="*/ 13 h 138"/>
                <a:gd name="T38" fmla="*/ 16 w 139"/>
                <a:gd name="T39" fmla="*/ 11 h 138"/>
                <a:gd name="T40" fmla="*/ 107 w 139"/>
                <a:gd name="T4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9" h="138">
                  <a:moveTo>
                    <a:pt x="107" y="0"/>
                  </a:moveTo>
                  <a:lnTo>
                    <a:pt x="114" y="0"/>
                  </a:lnTo>
                  <a:lnTo>
                    <a:pt x="120" y="4"/>
                  </a:lnTo>
                  <a:lnTo>
                    <a:pt x="125" y="9"/>
                  </a:lnTo>
                  <a:lnTo>
                    <a:pt x="127" y="16"/>
                  </a:lnTo>
                  <a:lnTo>
                    <a:pt x="139" y="106"/>
                  </a:lnTo>
                  <a:lnTo>
                    <a:pt x="139" y="113"/>
                  </a:lnTo>
                  <a:lnTo>
                    <a:pt x="137" y="120"/>
                  </a:lnTo>
                  <a:lnTo>
                    <a:pt x="130" y="125"/>
                  </a:lnTo>
                  <a:lnTo>
                    <a:pt x="123" y="127"/>
                  </a:lnTo>
                  <a:lnTo>
                    <a:pt x="32" y="138"/>
                  </a:lnTo>
                  <a:lnTo>
                    <a:pt x="25" y="138"/>
                  </a:lnTo>
                  <a:lnTo>
                    <a:pt x="19" y="136"/>
                  </a:lnTo>
                  <a:lnTo>
                    <a:pt x="14" y="129"/>
                  </a:lnTo>
                  <a:lnTo>
                    <a:pt x="12" y="122"/>
                  </a:lnTo>
                  <a:lnTo>
                    <a:pt x="0" y="32"/>
                  </a:lnTo>
                  <a:lnTo>
                    <a:pt x="0" y="25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16" y="11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75"/>
            <p:cNvSpPr>
              <a:spLocks/>
            </p:cNvSpPr>
            <p:nvPr/>
          </p:nvSpPr>
          <p:spPr bwMode="auto">
            <a:xfrm>
              <a:off x="4303713" y="2282825"/>
              <a:ext cx="220663" cy="220663"/>
            </a:xfrm>
            <a:custGeom>
              <a:avLst/>
              <a:gdLst>
                <a:gd name="T0" fmla="*/ 106 w 139"/>
                <a:gd name="T1" fmla="*/ 0 h 139"/>
                <a:gd name="T2" fmla="*/ 113 w 139"/>
                <a:gd name="T3" fmla="*/ 0 h 139"/>
                <a:gd name="T4" fmla="*/ 120 w 139"/>
                <a:gd name="T5" fmla="*/ 2 h 139"/>
                <a:gd name="T6" fmla="*/ 125 w 139"/>
                <a:gd name="T7" fmla="*/ 7 h 139"/>
                <a:gd name="T8" fmla="*/ 127 w 139"/>
                <a:gd name="T9" fmla="*/ 14 h 139"/>
                <a:gd name="T10" fmla="*/ 139 w 139"/>
                <a:gd name="T11" fmla="*/ 106 h 139"/>
                <a:gd name="T12" fmla="*/ 139 w 139"/>
                <a:gd name="T13" fmla="*/ 113 h 139"/>
                <a:gd name="T14" fmla="*/ 134 w 139"/>
                <a:gd name="T15" fmla="*/ 120 h 139"/>
                <a:gd name="T16" fmla="*/ 130 w 139"/>
                <a:gd name="T17" fmla="*/ 125 h 139"/>
                <a:gd name="T18" fmla="*/ 123 w 139"/>
                <a:gd name="T19" fmla="*/ 127 h 139"/>
                <a:gd name="T20" fmla="*/ 32 w 139"/>
                <a:gd name="T21" fmla="*/ 139 h 139"/>
                <a:gd name="T22" fmla="*/ 23 w 139"/>
                <a:gd name="T23" fmla="*/ 139 h 139"/>
                <a:gd name="T24" fmla="*/ 18 w 139"/>
                <a:gd name="T25" fmla="*/ 134 h 139"/>
                <a:gd name="T26" fmla="*/ 14 w 139"/>
                <a:gd name="T27" fmla="*/ 130 h 139"/>
                <a:gd name="T28" fmla="*/ 11 w 139"/>
                <a:gd name="T29" fmla="*/ 123 h 139"/>
                <a:gd name="T30" fmla="*/ 0 w 139"/>
                <a:gd name="T31" fmla="*/ 30 h 139"/>
                <a:gd name="T32" fmla="*/ 0 w 139"/>
                <a:gd name="T33" fmla="*/ 23 h 139"/>
                <a:gd name="T34" fmla="*/ 2 w 139"/>
                <a:gd name="T35" fmla="*/ 18 h 139"/>
                <a:gd name="T36" fmla="*/ 9 w 139"/>
                <a:gd name="T37" fmla="*/ 14 h 139"/>
                <a:gd name="T38" fmla="*/ 16 w 139"/>
                <a:gd name="T39" fmla="*/ 12 h 139"/>
                <a:gd name="T40" fmla="*/ 106 w 139"/>
                <a:gd name="T4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9" h="139">
                  <a:moveTo>
                    <a:pt x="106" y="0"/>
                  </a:moveTo>
                  <a:lnTo>
                    <a:pt x="113" y="0"/>
                  </a:lnTo>
                  <a:lnTo>
                    <a:pt x="120" y="2"/>
                  </a:lnTo>
                  <a:lnTo>
                    <a:pt x="125" y="7"/>
                  </a:lnTo>
                  <a:lnTo>
                    <a:pt x="127" y="14"/>
                  </a:lnTo>
                  <a:lnTo>
                    <a:pt x="139" y="106"/>
                  </a:lnTo>
                  <a:lnTo>
                    <a:pt x="139" y="113"/>
                  </a:lnTo>
                  <a:lnTo>
                    <a:pt x="134" y="120"/>
                  </a:lnTo>
                  <a:lnTo>
                    <a:pt x="130" y="125"/>
                  </a:lnTo>
                  <a:lnTo>
                    <a:pt x="123" y="127"/>
                  </a:lnTo>
                  <a:lnTo>
                    <a:pt x="32" y="139"/>
                  </a:lnTo>
                  <a:lnTo>
                    <a:pt x="23" y="139"/>
                  </a:lnTo>
                  <a:lnTo>
                    <a:pt x="18" y="134"/>
                  </a:lnTo>
                  <a:lnTo>
                    <a:pt x="14" y="130"/>
                  </a:lnTo>
                  <a:lnTo>
                    <a:pt x="11" y="123"/>
                  </a:lnTo>
                  <a:lnTo>
                    <a:pt x="0" y="30"/>
                  </a:lnTo>
                  <a:lnTo>
                    <a:pt x="0" y="23"/>
                  </a:lnTo>
                  <a:lnTo>
                    <a:pt x="2" y="18"/>
                  </a:lnTo>
                  <a:lnTo>
                    <a:pt x="9" y="14"/>
                  </a:lnTo>
                  <a:lnTo>
                    <a:pt x="16" y="12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76"/>
            <p:cNvSpPr>
              <a:spLocks/>
            </p:cNvSpPr>
            <p:nvPr/>
          </p:nvSpPr>
          <p:spPr bwMode="auto">
            <a:xfrm>
              <a:off x="4064000" y="2311400"/>
              <a:ext cx="231775" cy="231775"/>
            </a:xfrm>
            <a:custGeom>
              <a:avLst/>
              <a:gdLst>
                <a:gd name="T0" fmla="*/ 114 w 146"/>
                <a:gd name="T1" fmla="*/ 0 h 146"/>
                <a:gd name="T2" fmla="*/ 121 w 146"/>
                <a:gd name="T3" fmla="*/ 0 h 146"/>
                <a:gd name="T4" fmla="*/ 128 w 146"/>
                <a:gd name="T5" fmla="*/ 3 h 146"/>
                <a:gd name="T6" fmla="*/ 132 w 146"/>
                <a:gd name="T7" fmla="*/ 10 h 146"/>
                <a:gd name="T8" fmla="*/ 135 w 146"/>
                <a:gd name="T9" fmla="*/ 17 h 146"/>
                <a:gd name="T10" fmla="*/ 146 w 146"/>
                <a:gd name="T11" fmla="*/ 112 h 146"/>
                <a:gd name="T12" fmla="*/ 146 w 146"/>
                <a:gd name="T13" fmla="*/ 121 h 146"/>
                <a:gd name="T14" fmla="*/ 144 w 146"/>
                <a:gd name="T15" fmla="*/ 128 h 146"/>
                <a:gd name="T16" fmla="*/ 137 w 146"/>
                <a:gd name="T17" fmla="*/ 132 h 146"/>
                <a:gd name="T18" fmla="*/ 130 w 146"/>
                <a:gd name="T19" fmla="*/ 135 h 146"/>
                <a:gd name="T20" fmla="*/ 35 w 146"/>
                <a:gd name="T21" fmla="*/ 146 h 146"/>
                <a:gd name="T22" fmla="*/ 26 w 146"/>
                <a:gd name="T23" fmla="*/ 146 h 146"/>
                <a:gd name="T24" fmla="*/ 19 w 146"/>
                <a:gd name="T25" fmla="*/ 144 h 146"/>
                <a:gd name="T26" fmla="*/ 14 w 146"/>
                <a:gd name="T27" fmla="*/ 137 h 146"/>
                <a:gd name="T28" fmla="*/ 12 w 146"/>
                <a:gd name="T29" fmla="*/ 130 h 146"/>
                <a:gd name="T30" fmla="*/ 0 w 146"/>
                <a:gd name="T31" fmla="*/ 33 h 146"/>
                <a:gd name="T32" fmla="*/ 0 w 146"/>
                <a:gd name="T33" fmla="*/ 26 h 146"/>
                <a:gd name="T34" fmla="*/ 3 w 146"/>
                <a:gd name="T35" fmla="*/ 19 h 146"/>
                <a:gd name="T36" fmla="*/ 10 w 146"/>
                <a:gd name="T37" fmla="*/ 14 h 146"/>
                <a:gd name="T38" fmla="*/ 16 w 146"/>
                <a:gd name="T39" fmla="*/ 12 h 146"/>
                <a:gd name="T40" fmla="*/ 114 w 146"/>
                <a:gd name="T41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6" h="146">
                  <a:moveTo>
                    <a:pt x="114" y="0"/>
                  </a:moveTo>
                  <a:lnTo>
                    <a:pt x="121" y="0"/>
                  </a:lnTo>
                  <a:lnTo>
                    <a:pt x="128" y="3"/>
                  </a:lnTo>
                  <a:lnTo>
                    <a:pt x="132" y="10"/>
                  </a:lnTo>
                  <a:lnTo>
                    <a:pt x="135" y="17"/>
                  </a:lnTo>
                  <a:lnTo>
                    <a:pt x="146" y="112"/>
                  </a:lnTo>
                  <a:lnTo>
                    <a:pt x="146" y="121"/>
                  </a:lnTo>
                  <a:lnTo>
                    <a:pt x="144" y="128"/>
                  </a:lnTo>
                  <a:lnTo>
                    <a:pt x="137" y="132"/>
                  </a:lnTo>
                  <a:lnTo>
                    <a:pt x="130" y="135"/>
                  </a:lnTo>
                  <a:lnTo>
                    <a:pt x="35" y="146"/>
                  </a:lnTo>
                  <a:lnTo>
                    <a:pt x="26" y="146"/>
                  </a:lnTo>
                  <a:lnTo>
                    <a:pt x="19" y="144"/>
                  </a:lnTo>
                  <a:lnTo>
                    <a:pt x="14" y="137"/>
                  </a:lnTo>
                  <a:lnTo>
                    <a:pt x="12" y="130"/>
                  </a:lnTo>
                  <a:lnTo>
                    <a:pt x="0" y="33"/>
                  </a:lnTo>
                  <a:lnTo>
                    <a:pt x="0" y="26"/>
                  </a:lnTo>
                  <a:lnTo>
                    <a:pt x="3" y="19"/>
                  </a:lnTo>
                  <a:lnTo>
                    <a:pt x="10" y="14"/>
                  </a:lnTo>
                  <a:lnTo>
                    <a:pt x="16" y="12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77"/>
            <p:cNvSpPr>
              <a:spLocks/>
            </p:cNvSpPr>
            <p:nvPr/>
          </p:nvSpPr>
          <p:spPr bwMode="auto">
            <a:xfrm>
              <a:off x="3744913" y="2581275"/>
              <a:ext cx="223838" cy="223838"/>
            </a:xfrm>
            <a:custGeom>
              <a:avLst/>
              <a:gdLst>
                <a:gd name="T0" fmla="*/ 109 w 141"/>
                <a:gd name="T1" fmla="*/ 0 h 141"/>
                <a:gd name="T2" fmla="*/ 116 w 141"/>
                <a:gd name="T3" fmla="*/ 2 h 141"/>
                <a:gd name="T4" fmla="*/ 122 w 141"/>
                <a:gd name="T5" fmla="*/ 4 h 141"/>
                <a:gd name="T6" fmla="*/ 125 w 141"/>
                <a:gd name="T7" fmla="*/ 9 h 141"/>
                <a:gd name="T8" fmla="*/ 127 w 141"/>
                <a:gd name="T9" fmla="*/ 16 h 141"/>
                <a:gd name="T10" fmla="*/ 141 w 141"/>
                <a:gd name="T11" fmla="*/ 111 h 141"/>
                <a:gd name="T12" fmla="*/ 139 w 141"/>
                <a:gd name="T13" fmla="*/ 115 h 141"/>
                <a:gd name="T14" fmla="*/ 136 w 141"/>
                <a:gd name="T15" fmla="*/ 122 h 141"/>
                <a:gd name="T16" fmla="*/ 132 w 141"/>
                <a:gd name="T17" fmla="*/ 127 h 141"/>
                <a:gd name="T18" fmla="*/ 125 w 141"/>
                <a:gd name="T19" fmla="*/ 129 h 141"/>
                <a:gd name="T20" fmla="*/ 30 w 141"/>
                <a:gd name="T21" fmla="*/ 141 h 141"/>
                <a:gd name="T22" fmla="*/ 25 w 141"/>
                <a:gd name="T23" fmla="*/ 141 h 141"/>
                <a:gd name="T24" fmla="*/ 18 w 141"/>
                <a:gd name="T25" fmla="*/ 136 h 141"/>
                <a:gd name="T26" fmla="*/ 14 w 141"/>
                <a:gd name="T27" fmla="*/ 132 h 141"/>
                <a:gd name="T28" fmla="*/ 11 w 141"/>
                <a:gd name="T29" fmla="*/ 127 h 141"/>
                <a:gd name="T30" fmla="*/ 0 w 141"/>
                <a:gd name="T31" fmla="*/ 32 h 141"/>
                <a:gd name="T32" fmla="*/ 0 w 141"/>
                <a:gd name="T33" fmla="*/ 25 h 141"/>
                <a:gd name="T34" fmla="*/ 4 w 141"/>
                <a:gd name="T35" fmla="*/ 18 h 141"/>
                <a:gd name="T36" fmla="*/ 9 w 141"/>
                <a:gd name="T37" fmla="*/ 16 h 141"/>
                <a:gd name="T38" fmla="*/ 14 w 141"/>
                <a:gd name="T39" fmla="*/ 13 h 141"/>
                <a:gd name="T40" fmla="*/ 109 w 141"/>
                <a:gd name="T41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1" h="141">
                  <a:moveTo>
                    <a:pt x="109" y="0"/>
                  </a:moveTo>
                  <a:lnTo>
                    <a:pt x="116" y="2"/>
                  </a:lnTo>
                  <a:lnTo>
                    <a:pt x="122" y="4"/>
                  </a:lnTo>
                  <a:lnTo>
                    <a:pt x="125" y="9"/>
                  </a:lnTo>
                  <a:lnTo>
                    <a:pt x="127" y="16"/>
                  </a:lnTo>
                  <a:lnTo>
                    <a:pt x="141" y="111"/>
                  </a:lnTo>
                  <a:lnTo>
                    <a:pt x="139" y="115"/>
                  </a:lnTo>
                  <a:lnTo>
                    <a:pt x="136" y="122"/>
                  </a:lnTo>
                  <a:lnTo>
                    <a:pt x="132" y="127"/>
                  </a:lnTo>
                  <a:lnTo>
                    <a:pt x="125" y="129"/>
                  </a:lnTo>
                  <a:lnTo>
                    <a:pt x="30" y="141"/>
                  </a:lnTo>
                  <a:lnTo>
                    <a:pt x="25" y="141"/>
                  </a:lnTo>
                  <a:lnTo>
                    <a:pt x="18" y="136"/>
                  </a:lnTo>
                  <a:lnTo>
                    <a:pt x="14" y="132"/>
                  </a:lnTo>
                  <a:lnTo>
                    <a:pt x="11" y="127"/>
                  </a:lnTo>
                  <a:lnTo>
                    <a:pt x="0" y="32"/>
                  </a:lnTo>
                  <a:lnTo>
                    <a:pt x="0" y="25"/>
                  </a:lnTo>
                  <a:lnTo>
                    <a:pt x="4" y="18"/>
                  </a:lnTo>
                  <a:lnTo>
                    <a:pt x="9" y="16"/>
                  </a:lnTo>
                  <a:lnTo>
                    <a:pt x="14" y="13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78"/>
            <p:cNvSpPr>
              <a:spLocks/>
            </p:cNvSpPr>
            <p:nvPr/>
          </p:nvSpPr>
          <p:spPr bwMode="auto">
            <a:xfrm>
              <a:off x="4211638" y="2520950"/>
              <a:ext cx="220663" cy="225425"/>
            </a:xfrm>
            <a:custGeom>
              <a:avLst/>
              <a:gdLst>
                <a:gd name="T0" fmla="*/ 107 w 139"/>
                <a:gd name="T1" fmla="*/ 0 h 142"/>
                <a:gd name="T2" fmla="*/ 113 w 139"/>
                <a:gd name="T3" fmla="*/ 3 h 142"/>
                <a:gd name="T4" fmla="*/ 120 w 139"/>
                <a:gd name="T5" fmla="*/ 5 h 142"/>
                <a:gd name="T6" fmla="*/ 125 w 139"/>
                <a:gd name="T7" fmla="*/ 10 h 142"/>
                <a:gd name="T8" fmla="*/ 127 w 139"/>
                <a:gd name="T9" fmla="*/ 17 h 142"/>
                <a:gd name="T10" fmla="*/ 139 w 139"/>
                <a:gd name="T11" fmla="*/ 109 h 142"/>
                <a:gd name="T12" fmla="*/ 139 w 139"/>
                <a:gd name="T13" fmla="*/ 116 h 142"/>
                <a:gd name="T14" fmla="*/ 137 w 139"/>
                <a:gd name="T15" fmla="*/ 123 h 142"/>
                <a:gd name="T16" fmla="*/ 130 w 139"/>
                <a:gd name="T17" fmla="*/ 128 h 142"/>
                <a:gd name="T18" fmla="*/ 123 w 139"/>
                <a:gd name="T19" fmla="*/ 130 h 142"/>
                <a:gd name="T20" fmla="*/ 32 w 139"/>
                <a:gd name="T21" fmla="*/ 142 h 142"/>
                <a:gd name="T22" fmla="*/ 25 w 139"/>
                <a:gd name="T23" fmla="*/ 139 h 142"/>
                <a:gd name="T24" fmla="*/ 18 w 139"/>
                <a:gd name="T25" fmla="*/ 137 h 142"/>
                <a:gd name="T26" fmla="*/ 14 w 139"/>
                <a:gd name="T27" fmla="*/ 132 h 142"/>
                <a:gd name="T28" fmla="*/ 12 w 139"/>
                <a:gd name="T29" fmla="*/ 126 h 142"/>
                <a:gd name="T30" fmla="*/ 0 w 139"/>
                <a:gd name="T31" fmla="*/ 33 h 142"/>
                <a:gd name="T32" fmla="*/ 0 w 139"/>
                <a:gd name="T33" fmla="*/ 26 h 142"/>
                <a:gd name="T34" fmla="*/ 5 w 139"/>
                <a:gd name="T35" fmla="*/ 19 h 142"/>
                <a:gd name="T36" fmla="*/ 9 w 139"/>
                <a:gd name="T37" fmla="*/ 14 h 142"/>
                <a:gd name="T38" fmla="*/ 16 w 139"/>
                <a:gd name="T39" fmla="*/ 12 h 142"/>
                <a:gd name="T40" fmla="*/ 107 w 139"/>
                <a:gd name="T41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9" h="142">
                  <a:moveTo>
                    <a:pt x="107" y="0"/>
                  </a:moveTo>
                  <a:lnTo>
                    <a:pt x="113" y="3"/>
                  </a:lnTo>
                  <a:lnTo>
                    <a:pt x="120" y="5"/>
                  </a:lnTo>
                  <a:lnTo>
                    <a:pt x="125" y="10"/>
                  </a:lnTo>
                  <a:lnTo>
                    <a:pt x="127" y="17"/>
                  </a:lnTo>
                  <a:lnTo>
                    <a:pt x="139" y="109"/>
                  </a:lnTo>
                  <a:lnTo>
                    <a:pt x="139" y="116"/>
                  </a:lnTo>
                  <a:lnTo>
                    <a:pt x="137" y="123"/>
                  </a:lnTo>
                  <a:lnTo>
                    <a:pt x="130" y="128"/>
                  </a:lnTo>
                  <a:lnTo>
                    <a:pt x="123" y="130"/>
                  </a:lnTo>
                  <a:lnTo>
                    <a:pt x="32" y="142"/>
                  </a:lnTo>
                  <a:lnTo>
                    <a:pt x="25" y="139"/>
                  </a:lnTo>
                  <a:lnTo>
                    <a:pt x="18" y="137"/>
                  </a:lnTo>
                  <a:lnTo>
                    <a:pt x="14" y="132"/>
                  </a:lnTo>
                  <a:lnTo>
                    <a:pt x="12" y="126"/>
                  </a:lnTo>
                  <a:lnTo>
                    <a:pt x="0" y="33"/>
                  </a:lnTo>
                  <a:lnTo>
                    <a:pt x="0" y="26"/>
                  </a:lnTo>
                  <a:lnTo>
                    <a:pt x="5" y="19"/>
                  </a:lnTo>
                  <a:lnTo>
                    <a:pt x="9" y="14"/>
                  </a:lnTo>
                  <a:lnTo>
                    <a:pt x="16" y="12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79"/>
            <p:cNvSpPr>
              <a:spLocks/>
            </p:cNvSpPr>
            <p:nvPr/>
          </p:nvSpPr>
          <p:spPr bwMode="auto">
            <a:xfrm>
              <a:off x="3983038" y="2551113"/>
              <a:ext cx="220663" cy="223838"/>
            </a:xfrm>
            <a:custGeom>
              <a:avLst/>
              <a:gdLst>
                <a:gd name="T0" fmla="*/ 109 w 139"/>
                <a:gd name="T1" fmla="*/ 0 h 141"/>
                <a:gd name="T2" fmla="*/ 116 w 139"/>
                <a:gd name="T3" fmla="*/ 2 h 141"/>
                <a:gd name="T4" fmla="*/ 121 w 139"/>
                <a:gd name="T5" fmla="*/ 5 h 141"/>
                <a:gd name="T6" fmla="*/ 125 w 139"/>
                <a:gd name="T7" fmla="*/ 9 h 141"/>
                <a:gd name="T8" fmla="*/ 128 w 139"/>
                <a:gd name="T9" fmla="*/ 16 h 141"/>
                <a:gd name="T10" fmla="*/ 139 w 139"/>
                <a:gd name="T11" fmla="*/ 109 h 141"/>
                <a:gd name="T12" fmla="*/ 139 w 139"/>
                <a:gd name="T13" fmla="*/ 116 h 141"/>
                <a:gd name="T14" fmla="*/ 137 w 139"/>
                <a:gd name="T15" fmla="*/ 123 h 141"/>
                <a:gd name="T16" fmla="*/ 132 w 139"/>
                <a:gd name="T17" fmla="*/ 127 h 141"/>
                <a:gd name="T18" fmla="*/ 125 w 139"/>
                <a:gd name="T19" fmla="*/ 130 h 141"/>
                <a:gd name="T20" fmla="*/ 33 w 139"/>
                <a:gd name="T21" fmla="*/ 141 h 141"/>
                <a:gd name="T22" fmla="*/ 26 w 139"/>
                <a:gd name="T23" fmla="*/ 139 h 141"/>
                <a:gd name="T24" fmla="*/ 19 w 139"/>
                <a:gd name="T25" fmla="*/ 137 h 141"/>
                <a:gd name="T26" fmla="*/ 14 w 139"/>
                <a:gd name="T27" fmla="*/ 132 h 141"/>
                <a:gd name="T28" fmla="*/ 12 w 139"/>
                <a:gd name="T29" fmla="*/ 125 h 141"/>
                <a:gd name="T30" fmla="*/ 0 w 139"/>
                <a:gd name="T31" fmla="*/ 32 h 141"/>
                <a:gd name="T32" fmla="*/ 0 w 139"/>
                <a:gd name="T33" fmla="*/ 25 h 141"/>
                <a:gd name="T34" fmla="*/ 5 w 139"/>
                <a:gd name="T35" fmla="*/ 19 h 141"/>
                <a:gd name="T36" fmla="*/ 10 w 139"/>
                <a:gd name="T37" fmla="*/ 14 h 141"/>
                <a:gd name="T38" fmla="*/ 16 w 139"/>
                <a:gd name="T39" fmla="*/ 12 h 141"/>
                <a:gd name="T40" fmla="*/ 109 w 139"/>
                <a:gd name="T41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9" h="141">
                  <a:moveTo>
                    <a:pt x="109" y="0"/>
                  </a:moveTo>
                  <a:lnTo>
                    <a:pt x="116" y="2"/>
                  </a:lnTo>
                  <a:lnTo>
                    <a:pt x="121" y="5"/>
                  </a:lnTo>
                  <a:lnTo>
                    <a:pt x="125" y="9"/>
                  </a:lnTo>
                  <a:lnTo>
                    <a:pt x="128" y="16"/>
                  </a:lnTo>
                  <a:lnTo>
                    <a:pt x="139" y="109"/>
                  </a:lnTo>
                  <a:lnTo>
                    <a:pt x="139" y="116"/>
                  </a:lnTo>
                  <a:lnTo>
                    <a:pt x="137" y="123"/>
                  </a:lnTo>
                  <a:lnTo>
                    <a:pt x="132" y="127"/>
                  </a:lnTo>
                  <a:lnTo>
                    <a:pt x="125" y="130"/>
                  </a:lnTo>
                  <a:lnTo>
                    <a:pt x="33" y="141"/>
                  </a:lnTo>
                  <a:lnTo>
                    <a:pt x="26" y="139"/>
                  </a:lnTo>
                  <a:lnTo>
                    <a:pt x="19" y="137"/>
                  </a:lnTo>
                  <a:lnTo>
                    <a:pt x="14" y="132"/>
                  </a:lnTo>
                  <a:lnTo>
                    <a:pt x="12" y="125"/>
                  </a:lnTo>
                  <a:lnTo>
                    <a:pt x="0" y="32"/>
                  </a:lnTo>
                  <a:lnTo>
                    <a:pt x="0" y="25"/>
                  </a:lnTo>
                  <a:lnTo>
                    <a:pt x="5" y="19"/>
                  </a:lnTo>
                  <a:lnTo>
                    <a:pt x="10" y="14"/>
                  </a:lnTo>
                  <a:lnTo>
                    <a:pt x="16" y="12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80"/>
            <p:cNvSpPr>
              <a:spLocks/>
            </p:cNvSpPr>
            <p:nvPr/>
          </p:nvSpPr>
          <p:spPr bwMode="auto">
            <a:xfrm>
              <a:off x="4678363" y="2462213"/>
              <a:ext cx="231775" cy="220663"/>
            </a:xfrm>
            <a:custGeom>
              <a:avLst/>
              <a:gdLst>
                <a:gd name="T0" fmla="*/ 111 w 146"/>
                <a:gd name="T1" fmla="*/ 0 h 139"/>
                <a:gd name="T2" fmla="*/ 121 w 146"/>
                <a:gd name="T3" fmla="*/ 0 h 139"/>
                <a:gd name="T4" fmla="*/ 128 w 146"/>
                <a:gd name="T5" fmla="*/ 3 h 139"/>
                <a:gd name="T6" fmla="*/ 132 w 146"/>
                <a:gd name="T7" fmla="*/ 10 h 139"/>
                <a:gd name="T8" fmla="*/ 135 w 146"/>
                <a:gd name="T9" fmla="*/ 14 h 139"/>
                <a:gd name="T10" fmla="*/ 146 w 146"/>
                <a:gd name="T11" fmla="*/ 109 h 139"/>
                <a:gd name="T12" fmla="*/ 146 w 146"/>
                <a:gd name="T13" fmla="*/ 116 h 139"/>
                <a:gd name="T14" fmla="*/ 142 w 146"/>
                <a:gd name="T15" fmla="*/ 121 h 139"/>
                <a:gd name="T16" fmla="*/ 137 w 146"/>
                <a:gd name="T17" fmla="*/ 125 h 139"/>
                <a:gd name="T18" fmla="*/ 128 w 146"/>
                <a:gd name="T19" fmla="*/ 128 h 139"/>
                <a:gd name="T20" fmla="*/ 35 w 146"/>
                <a:gd name="T21" fmla="*/ 139 h 139"/>
                <a:gd name="T22" fmla="*/ 26 w 146"/>
                <a:gd name="T23" fmla="*/ 139 h 139"/>
                <a:gd name="T24" fmla="*/ 19 w 146"/>
                <a:gd name="T25" fmla="*/ 137 h 139"/>
                <a:gd name="T26" fmla="*/ 14 w 146"/>
                <a:gd name="T27" fmla="*/ 132 h 139"/>
                <a:gd name="T28" fmla="*/ 12 w 146"/>
                <a:gd name="T29" fmla="*/ 125 h 139"/>
                <a:gd name="T30" fmla="*/ 0 w 146"/>
                <a:gd name="T31" fmla="*/ 33 h 139"/>
                <a:gd name="T32" fmla="*/ 0 w 146"/>
                <a:gd name="T33" fmla="*/ 26 h 139"/>
                <a:gd name="T34" fmla="*/ 5 w 146"/>
                <a:gd name="T35" fmla="*/ 19 h 139"/>
                <a:gd name="T36" fmla="*/ 9 w 146"/>
                <a:gd name="T37" fmla="*/ 14 h 139"/>
                <a:gd name="T38" fmla="*/ 19 w 146"/>
                <a:gd name="T39" fmla="*/ 12 h 139"/>
                <a:gd name="T40" fmla="*/ 111 w 146"/>
                <a:gd name="T4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6" h="139">
                  <a:moveTo>
                    <a:pt x="111" y="0"/>
                  </a:moveTo>
                  <a:lnTo>
                    <a:pt x="121" y="0"/>
                  </a:lnTo>
                  <a:lnTo>
                    <a:pt x="128" y="3"/>
                  </a:lnTo>
                  <a:lnTo>
                    <a:pt x="132" y="10"/>
                  </a:lnTo>
                  <a:lnTo>
                    <a:pt x="135" y="14"/>
                  </a:lnTo>
                  <a:lnTo>
                    <a:pt x="146" y="109"/>
                  </a:lnTo>
                  <a:lnTo>
                    <a:pt x="146" y="116"/>
                  </a:lnTo>
                  <a:lnTo>
                    <a:pt x="142" y="121"/>
                  </a:lnTo>
                  <a:lnTo>
                    <a:pt x="137" y="125"/>
                  </a:lnTo>
                  <a:lnTo>
                    <a:pt x="128" y="128"/>
                  </a:lnTo>
                  <a:lnTo>
                    <a:pt x="35" y="139"/>
                  </a:lnTo>
                  <a:lnTo>
                    <a:pt x="26" y="139"/>
                  </a:lnTo>
                  <a:lnTo>
                    <a:pt x="19" y="137"/>
                  </a:lnTo>
                  <a:lnTo>
                    <a:pt x="14" y="132"/>
                  </a:lnTo>
                  <a:lnTo>
                    <a:pt x="12" y="125"/>
                  </a:lnTo>
                  <a:lnTo>
                    <a:pt x="0" y="33"/>
                  </a:lnTo>
                  <a:lnTo>
                    <a:pt x="0" y="26"/>
                  </a:lnTo>
                  <a:lnTo>
                    <a:pt x="5" y="19"/>
                  </a:lnTo>
                  <a:lnTo>
                    <a:pt x="9" y="14"/>
                  </a:lnTo>
                  <a:lnTo>
                    <a:pt x="19" y="12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81"/>
            <p:cNvSpPr>
              <a:spLocks/>
            </p:cNvSpPr>
            <p:nvPr/>
          </p:nvSpPr>
          <p:spPr bwMode="auto">
            <a:xfrm>
              <a:off x="4451350" y="2492375"/>
              <a:ext cx="220663" cy="220663"/>
            </a:xfrm>
            <a:custGeom>
              <a:avLst/>
              <a:gdLst>
                <a:gd name="T0" fmla="*/ 106 w 139"/>
                <a:gd name="T1" fmla="*/ 0 h 139"/>
                <a:gd name="T2" fmla="*/ 113 w 139"/>
                <a:gd name="T3" fmla="*/ 0 h 139"/>
                <a:gd name="T4" fmla="*/ 120 w 139"/>
                <a:gd name="T5" fmla="*/ 5 h 139"/>
                <a:gd name="T6" fmla="*/ 125 w 139"/>
                <a:gd name="T7" fmla="*/ 9 h 139"/>
                <a:gd name="T8" fmla="*/ 127 w 139"/>
                <a:gd name="T9" fmla="*/ 16 h 139"/>
                <a:gd name="T10" fmla="*/ 139 w 139"/>
                <a:gd name="T11" fmla="*/ 109 h 139"/>
                <a:gd name="T12" fmla="*/ 139 w 139"/>
                <a:gd name="T13" fmla="*/ 116 h 139"/>
                <a:gd name="T14" fmla="*/ 136 w 139"/>
                <a:gd name="T15" fmla="*/ 120 h 139"/>
                <a:gd name="T16" fmla="*/ 129 w 139"/>
                <a:gd name="T17" fmla="*/ 125 h 139"/>
                <a:gd name="T18" fmla="*/ 122 w 139"/>
                <a:gd name="T19" fmla="*/ 127 h 139"/>
                <a:gd name="T20" fmla="*/ 32 w 139"/>
                <a:gd name="T21" fmla="*/ 139 h 139"/>
                <a:gd name="T22" fmla="*/ 25 w 139"/>
                <a:gd name="T23" fmla="*/ 139 h 139"/>
                <a:gd name="T24" fmla="*/ 18 w 139"/>
                <a:gd name="T25" fmla="*/ 137 h 139"/>
                <a:gd name="T26" fmla="*/ 13 w 139"/>
                <a:gd name="T27" fmla="*/ 132 h 139"/>
                <a:gd name="T28" fmla="*/ 11 w 139"/>
                <a:gd name="T29" fmla="*/ 125 h 139"/>
                <a:gd name="T30" fmla="*/ 0 w 139"/>
                <a:gd name="T31" fmla="*/ 32 h 139"/>
                <a:gd name="T32" fmla="*/ 0 w 139"/>
                <a:gd name="T33" fmla="*/ 25 h 139"/>
                <a:gd name="T34" fmla="*/ 4 w 139"/>
                <a:gd name="T35" fmla="*/ 18 h 139"/>
                <a:gd name="T36" fmla="*/ 9 w 139"/>
                <a:gd name="T37" fmla="*/ 14 h 139"/>
                <a:gd name="T38" fmla="*/ 16 w 139"/>
                <a:gd name="T39" fmla="*/ 12 h 139"/>
                <a:gd name="T40" fmla="*/ 106 w 139"/>
                <a:gd name="T4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9" h="139">
                  <a:moveTo>
                    <a:pt x="106" y="0"/>
                  </a:moveTo>
                  <a:lnTo>
                    <a:pt x="113" y="0"/>
                  </a:lnTo>
                  <a:lnTo>
                    <a:pt x="120" y="5"/>
                  </a:lnTo>
                  <a:lnTo>
                    <a:pt x="125" y="9"/>
                  </a:lnTo>
                  <a:lnTo>
                    <a:pt x="127" y="16"/>
                  </a:lnTo>
                  <a:lnTo>
                    <a:pt x="139" y="109"/>
                  </a:lnTo>
                  <a:lnTo>
                    <a:pt x="139" y="116"/>
                  </a:lnTo>
                  <a:lnTo>
                    <a:pt x="136" y="120"/>
                  </a:lnTo>
                  <a:lnTo>
                    <a:pt x="129" y="125"/>
                  </a:lnTo>
                  <a:lnTo>
                    <a:pt x="122" y="127"/>
                  </a:lnTo>
                  <a:lnTo>
                    <a:pt x="32" y="139"/>
                  </a:lnTo>
                  <a:lnTo>
                    <a:pt x="25" y="139"/>
                  </a:lnTo>
                  <a:lnTo>
                    <a:pt x="18" y="137"/>
                  </a:lnTo>
                  <a:lnTo>
                    <a:pt x="13" y="132"/>
                  </a:lnTo>
                  <a:lnTo>
                    <a:pt x="11" y="125"/>
                  </a:lnTo>
                  <a:lnTo>
                    <a:pt x="0" y="32"/>
                  </a:lnTo>
                  <a:lnTo>
                    <a:pt x="0" y="25"/>
                  </a:lnTo>
                  <a:lnTo>
                    <a:pt x="4" y="18"/>
                  </a:lnTo>
                  <a:lnTo>
                    <a:pt x="9" y="14"/>
                  </a:lnTo>
                  <a:lnTo>
                    <a:pt x="16" y="12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82"/>
            <p:cNvSpPr>
              <a:spLocks/>
            </p:cNvSpPr>
            <p:nvPr/>
          </p:nvSpPr>
          <p:spPr bwMode="auto">
            <a:xfrm>
              <a:off x="2560638" y="2730500"/>
              <a:ext cx="223838" cy="225425"/>
            </a:xfrm>
            <a:custGeom>
              <a:avLst/>
              <a:gdLst>
                <a:gd name="T0" fmla="*/ 109 w 141"/>
                <a:gd name="T1" fmla="*/ 0 h 142"/>
                <a:gd name="T2" fmla="*/ 115 w 141"/>
                <a:gd name="T3" fmla="*/ 3 h 142"/>
                <a:gd name="T4" fmla="*/ 122 w 141"/>
                <a:gd name="T5" fmla="*/ 5 h 142"/>
                <a:gd name="T6" fmla="*/ 127 w 141"/>
                <a:gd name="T7" fmla="*/ 10 h 142"/>
                <a:gd name="T8" fmla="*/ 129 w 141"/>
                <a:gd name="T9" fmla="*/ 17 h 142"/>
                <a:gd name="T10" fmla="*/ 141 w 141"/>
                <a:gd name="T11" fmla="*/ 109 h 142"/>
                <a:gd name="T12" fmla="*/ 141 w 141"/>
                <a:gd name="T13" fmla="*/ 116 h 142"/>
                <a:gd name="T14" fmla="*/ 136 w 141"/>
                <a:gd name="T15" fmla="*/ 123 h 142"/>
                <a:gd name="T16" fmla="*/ 132 w 141"/>
                <a:gd name="T17" fmla="*/ 128 h 142"/>
                <a:gd name="T18" fmla="*/ 125 w 141"/>
                <a:gd name="T19" fmla="*/ 130 h 142"/>
                <a:gd name="T20" fmla="*/ 32 w 141"/>
                <a:gd name="T21" fmla="*/ 142 h 142"/>
                <a:gd name="T22" fmla="*/ 25 w 141"/>
                <a:gd name="T23" fmla="*/ 139 h 142"/>
                <a:gd name="T24" fmla="*/ 20 w 141"/>
                <a:gd name="T25" fmla="*/ 137 h 142"/>
                <a:gd name="T26" fmla="*/ 16 w 141"/>
                <a:gd name="T27" fmla="*/ 132 h 142"/>
                <a:gd name="T28" fmla="*/ 11 w 141"/>
                <a:gd name="T29" fmla="*/ 126 h 142"/>
                <a:gd name="T30" fmla="*/ 0 w 141"/>
                <a:gd name="T31" fmla="*/ 33 h 142"/>
                <a:gd name="T32" fmla="*/ 2 w 141"/>
                <a:gd name="T33" fmla="*/ 26 h 142"/>
                <a:gd name="T34" fmla="*/ 4 w 141"/>
                <a:gd name="T35" fmla="*/ 19 h 142"/>
                <a:gd name="T36" fmla="*/ 9 w 141"/>
                <a:gd name="T37" fmla="*/ 14 h 142"/>
                <a:gd name="T38" fmla="*/ 16 w 141"/>
                <a:gd name="T39" fmla="*/ 12 h 142"/>
                <a:gd name="T40" fmla="*/ 109 w 141"/>
                <a:gd name="T41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1" h="142">
                  <a:moveTo>
                    <a:pt x="109" y="0"/>
                  </a:moveTo>
                  <a:lnTo>
                    <a:pt x="115" y="3"/>
                  </a:lnTo>
                  <a:lnTo>
                    <a:pt x="122" y="5"/>
                  </a:lnTo>
                  <a:lnTo>
                    <a:pt x="127" y="10"/>
                  </a:lnTo>
                  <a:lnTo>
                    <a:pt x="129" y="17"/>
                  </a:lnTo>
                  <a:lnTo>
                    <a:pt x="141" y="109"/>
                  </a:lnTo>
                  <a:lnTo>
                    <a:pt x="141" y="116"/>
                  </a:lnTo>
                  <a:lnTo>
                    <a:pt x="136" y="123"/>
                  </a:lnTo>
                  <a:lnTo>
                    <a:pt x="132" y="128"/>
                  </a:lnTo>
                  <a:lnTo>
                    <a:pt x="125" y="130"/>
                  </a:lnTo>
                  <a:lnTo>
                    <a:pt x="32" y="142"/>
                  </a:lnTo>
                  <a:lnTo>
                    <a:pt x="25" y="139"/>
                  </a:lnTo>
                  <a:lnTo>
                    <a:pt x="20" y="137"/>
                  </a:lnTo>
                  <a:lnTo>
                    <a:pt x="16" y="132"/>
                  </a:lnTo>
                  <a:lnTo>
                    <a:pt x="11" y="126"/>
                  </a:lnTo>
                  <a:lnTo>
                    <a:pt x="0" y="33"/>
                  </a:lnTo>
                  <a:lnTo>
                    <a:pt x="2" y="26"/>
                  </a:lnTo>
                  <a:lnTo>
                    <a:pt x="4" y="19"/>
                  </a:lnTo>
                  <a:lnTo>
                    <a:pt x="9" y="14"/>
                  </a:lnTo>
                  <a:lnTo>
                    <a:pt x="16" y="12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83"/>
            <p:cNvSpPr>
              <a:spLocks/>
            </p:cNvSpPr>
            <p:nvPr/>
          </p:nvSpPr>
          <p:spPr bwMode="auto">
            <a:xfrm>
              <a:off x="3027363" y="2671763"/>
              <a:ext cx="220663" cy="225425"/>
            </a:xfrm>
            <a:custGeom>
              <a:avLst/>
              <a:gdLst>
                <a:gd name="T0" fmla="*/ 109 w 139"/>
                <a:gd name="T1" fmla="*/ 0 h 142"/>
                <a:gd name="T2" fmla="*/ 116 w 139"/>
                <a:gd name="T3" fmla="*/ 0 h 142"/>
                <a:gd name="T4" fmla="*/ 120 w 139"/>
                <a:gd name="T5" fmla="*/ 5 h 142"/>
                <a:gd name="T6" fmla="*/ 125 w 139"/>
                <a:gd name="T7" fmla="*/ 10 h 142"/>
                <a:gd name="T8" fmla="*/ 127 w 139"/>
                <a:gd name="T9" fmla="*/ 17 h 142"/>
                <a:gd name="T10" fmla="*/ 139 w 139"/>
                <a:gd name="T11" fmla="*/ 109 h 142"/>
                <a:gd name="T12" fmla="*/ 139 w 139"/>
                <a:gd name="T13" fmla="*/ 116 h 142"/>
                <a:gd name="T14" fmla="*/ 137 w 139"/>
                <a:gd name="T15" fmla="*/ 121 h 142"/>
                <a:gd name="T16" fmla="*/ 132 w 139"/>
                <a:gd name="T17" fmla="*/ 125 h 142"/>
                <a:gd name="T18" fmla="*/ 125 w 139"/>
                <a:gd name="T19" fmla="*/ 130 h 142"/>
                <a:gd name="T20" fmla="*/ 32 w 139"/>
                <a:gd name="T21" fmla="*/ 142 h 142"/>
                <a:gd name="T22" fmla="*/ 25 w 139"/>
                <a:gd name="T23" fmla="*/ 139 h 142"/>
                <a:gd name="T24" fmla="*/ 18 w 139"/>
                <a:gd name="T25" fmla="*/ 137 h 142"/>
                <a:gd name="T26" fmla="*/ 14 w 139"/>
                <a:gd name="T27" fmla="*/ 132 h 142"/>
                <a:gd name="T28" fmla="*/ 11 w 139"/>
                <a:gd name="T29" fmla="*/ 125 h 142"/>
                <a:gd name="T30" fmla="*/ 0 w 139"/>
                <a:gd name="T31" fmla="*/ 33 h 142"/>
                <a:gd name="T32" fmla="*/ 0 w 139"/>
                <a:gd name="T33" fmla="*/ 26 h 142"/>
                <a:gd name="T34" fmla="*/ 5 w 139"/>
                <a:gd name="T35" fmla="*/ 19 h 142"/>
                <a:gd name="T36" fmla="*/ 9 w 139"/>
                <a:gd name="T37" fmla="*/ 14 h 142"/>
                <a:gd name="T38" fmla="*/ 16 w 139"/>
                <a:gd name="T39" fmla="*/ 12 h 142"/>
                <a:gd name="T40" fmla="*/ 109 w 139"/>
                <a:gd name="T41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9" h="142">
                  <a:moveTo>
                    <a:pt x="109" y="0"/>
                  </a:moveTo>
                  <a:lnTo>
                    <a:pt x="116" y="0"/>
                  </a:lnTo>
                  <a:lnTo>
                    <a:pt x="120" y="5"/>
                  </a:lnTo>
                  <a:lnTo>
                    <a:pt x="125" y="10"/>
                  </a:lnTo>
                  <a:lnTo>
                    <a:pt x="127" y="17"/>
                  </a:lnTo>
                  <a:lnTo>
                    <a:pt x="139" y="109"/>
                  </a:lnTo>
                  <a:lnTo>
                    <a:pt x="139" y="116"/>
                  </a:lnTo>
                  <a:lnTo>
                    <a:pt x="137" y="121"/>
                  </a:lnTo>
                  <a:lnTo>
                    <a:pt x="132" y="125"/>
                  </a:lnTo>
                  <a:lnTo>
                    <a:pt x="125" y="130"/>
                  </a:lnTo>
                  <a:lnTo>
                    <a:pt x="32" y="142"/>
                  </a:lnTo>
                  <a:lnTo>
                    <a:pt x="25" y="139"/>
                  </a:lnTo>
                  <a:lnTo>
                    <a:pt x="18" y="137"/>
                  </a:lnTo>
                  <a:lnTo>
                    <a:pt x="14" y="132"/>
                  </a:lnTo>
                  <a:lnTo>
                    <a:pt x="11" y="125"/>
                  </a:lnTo>
                  <a:lnTo>
                    <a:pt x="0" y="33"/>
                  </a:lnTo>
                  <a:lnTo>
                    <a:pt x="0" y="26"/>
                  </a:lnTo>
                  <a:lnTo>
                    <a:pt x="5" y="19"/>
                  </a:lnTo>
                  <a:lnTo>
                    <a:pt x="9" y="14"/>
                  </a:lnTo>
                  <a:lnTo>
                    <a:pt x="16" y="12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84"/>
            <p:cNvSpPr>
              <a:spLocks/>
            </p:cNvSpPr>
            <p:nvPr/>
          </p:nvSpPr>
          <p:spPr bwMode="auto">
            <a:xfrm>
              <a:off x="2787650" y="2705100"/>
              <a:ext cx="220663" cy="220663"/>
            </a:xfrm>
            <a:custGeom>
              <a:avLst/>
              <a:gdLst>
                <a:gd name="T0" fmla="*/ 109 w 139"/>
                <a:gd name="T1" fmla="*/ 0 h 139"/>
                <a:gd name="T2" fmla="*/ 116 w 139"/>
                <a:gd name="T3" fmla="*/ 0 h 139"/>
                <a:gd name="T4" fmla="*/ 121 w 139"/>
                <a:gd name="T5" fmla="*/ 3 h 139"/>
                <a:gd name="T6" fmla="*/ 125 w 139"/>
                <a:gd name="T7" fmla="*/ 7 h 139"/>
                <a:gd name="T8" fmla="*/ 128 w 139"/>
                <a:gd name="T9" fmla="*/ 14 h 139"/>
                <a:gd name="T10" fmla="*/ 139 w 139"/>
                <a:gd name="T11" fmla="*/ 107 h 139"/>
                <a:gd name="T12" fmla="*/ 139 w 139"/>
                <a:gd name="T13" fmla="*/ 114 h 139"/>
                <a:gd name="T14" fmla="*/ 137 w 139"/>
                <a:gd name="T15" fmla="*/ 121 h 139"/>
                <a:gd name="T16" fmla="*/ 132 w 139"/>
                <a:gd name="T17" fmla="*/ 125 h 139"/>
                <a:gd name="T18" fmla="*/ 125 w 139"/>
                <a:gd name="T19" fmla="*/ 128 h 139"/>
                <a:gd name="T20" fmla="*/ 33 w 139"/>
                <a:gd name="T21" fmla="*/ 139 h 139"/>
                <a:gd name="T22" fmla="*/ 26 w 139"/>
                <a:gd name="T23" fmla="*/ 139 h 139"/>
                <a:gd name="T24" fmla="*/ 19 w 139"/>
                <a:gd name="T25" fmla="*/ 135 h 139"/>
                <a:gd name="T26" fmla="*/ 14 w 139"/>
                <a:gd name="T27" fmla="*/ 130 h 139"/>
                <a:gd name="T28" fmla="*/ 12 w 139"/>
                <a:gd name="T29" fmla="*/ 123 h 139"/>
                <a:gd name="T30" fmla="*/ 0 w 139"/>
                <a:gd name="T31" fmla="*/ 30 h 139"/>
                <a:gd name="T32" fmla="*/ 0 w 139"/>
                <a:gd name="T33" fmla="*/ 23 h 139"/>
                <a:gd name="T34" fmla="*/ 5 w 139"/>
                <a:gd name="T35" fmla="*/ 19 h 139"/>
                <a:gd name="T36" fmla="*/ 10 w 139"/>
                <a:gd name="T37" fmla="*/ 14 h 139"/>
                <a:gd name="T38" fmla="*/ 16 w 139"/>
                <a:gd name="T39" fmla="*/ 12 h 139"/>
                <a:gd name="T40" fmla="*/ 109 w 139"/>
                <a:gd name="T4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9" h="139">
                  <a:moveTo>
                    <a:pt x="109" y="0"/>
                  </a:moveTo>
                  <a:lnTo>
                    <a:pt x="116" y="0"/>
                  </a:lnTo>
                  <a:lnTo>
                    <a:pt x="121" y="3"/>
                  </a:lnTo>
                  <a:lnTo>
                    <a:pt x="125" y="7"/>
                  </a:lnTo>
                  <a:lnTo>
                    <a:pt x="128" y="14"/>
                  </a:lnTo>
                  <a:lnTo>
                    <a:pt x="139" y="107"/>
                  </a:lnTo>
                  <a:lnTo>
                    <a:pt x="139" y="114"/>
                  </a:lnTo>
                  <a:lnTo>
                    <a:pt x="137" y="121"/>
                  </a:lnTo>
                  <a:lnTo>
                    <a:pt x="132" y="125"/>
                  </a:lnTo>
                  <a:lnTo>
                    <a:pt x="125" y="128"/>
                  </a:lnTo>
                  <a:lnTo>
                    <a:pt x="33" y="139"/>
                  </a:lnTo>
                  <a:lnTo>
                    <a:pt x="26" y="139"/>
                  </a:lnTo>
                  <a:lnTo>
                    <a:pt x="19" y="135"/>
                  </a:lnTo>
                  <a:lnTo>
                    <a:pt x="14" y="130"/>
                  </a:lnTo>
                  <a:lnTo>
                    <a:pt x="12" y="123"/>
                  </a:lnTo>
                  <a:lnTo>
                    <a:pt x="0" y="30"/>
                  </a:lnTo>
                  <a:lnTo>
                    <a:pt x="0" y="23"/>
                  </a:lnTo>
                  <a:lnTo>
                    <a:pt x="5" y="19"/>
                  </a:lnTo>
                  <a:lnTo>
                    <a:pt x="10" y="14"/>
                  </a:lnTo>
                  <a:lnTo>
                    <a:pt x="16" y="12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85"/>
            <p:cNvSpPr>
              <a:spLocks/>
            </p:cNvSpPr>
            <p:nvPr/>
          </p:nvSpPr>
          <p:spPr bwMode="auto">
            <a:xfrm>
              <a:off x="1857375" y="2822575"/>
              <a:ext cx="220663" cy="220663"/>
            </a:xfrm>
            <a:custGeom>
              <a:avLst/>
              <a:gdLst>
                <a:gd name="T0" fmla="*/ 107 w 139"/>
                <a:gd name="T1" fmla="*/ 0 h 139"/>
                <a:gd name="T2" fmla="*/ 114 w 139"/>
                <a:gd name="T3" fmla="*/ 0 h 139"/>
                <a:gd name="T4" fmla="*/ 121 w 139"/>
                <a:gd name="T5" fmla="*/ 3 h 139"/>
                <a:gd name="T6" fmla="*/ 125 w 139"/>
                <a:gd name="T7" fmla="*/ 10 h 139"/>
                <a:gd name="T8" fmla="*/ 128 w 139"/>
                <a:gd name="T9" fmla="*/ 17 h 139"/>
                <a:gd name="T10" fmla="*/ 139 w 139"/>
                <a:gd name="T11" fmla="*/ 107 h 139"/>
                <a:gd name="T12" fmla="*/ 139 w 139"/>
                <a:gd name="T13" fmla="*/ 114 h 139"/>
                <a:gd name="T14" fmla="*/ 134 w 139"/>
                <a:gd name="T15" fmla="*/ 121 h 139"/>
                <a:gd name="T16" fmla="*/ 130 w 139"/>
                <a:gd name="T17" fmla="*/ 125 h 139"/>
                <a:gd name="T18" fmla="*/ 123 w 139"/>
                <a:gd name="T19" fmla="*/ 128 h 139"/>
                <a:gd name="T20" fmla="*/ 33 w 139"/>
                <a:gd name="T21" fmla="*/ 139 h 139"/>
                <a:gd name="T22" fmla="*/ 26 w 139"/>
                <a:gd name="T23" fmla="*/ 139 h 139"/>
                <a:gd name="T24" fmla="*/ 19 w 139"/>
                <a:gd name="T25" fmla="*/ 135 h 139"/>
                <a:gd name="T26" fmla="*/ 14 w 139"/>
                <a:gd name="T27" fmla="*/ 130 h 139"/>
                <a:gd name="T28" fmla="*/ 12 w 139"/>
                <a:gd name="T29" fmla="*/ 123 h 139"/>
                <a:gd name="T30" fmla="*/ 0 w 139"/>
                <a:gd name="T31" fmla="*/ 33 h 139"/>
                <a:gd name="T32" fmla="*/ 0 w 139"/>
                <a:gd name="T33" fmla="*/ 24 h 139"/>
                <a:gd name="T34" fmla="*/ 2 w 139"/>
                <a:gd name="T35" fmla="*/ 19 h 139"/>
                <a:gd name="T36" fmla="*/ 9 w 139"/>
                <a:gd name="T37" fmla="*/ 14 h 139"/>
                <a:gd name="T38" fmla="*/ 16 w 139"/>
                <a:gd name="T39" fmla="*/ 12 h 139"/>
                <a:gd name="T40" fmla="*/ 107 w 139"/>
                <a:gd name="T4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9" h="139">
                  <a:moveTo>
                    <a:pt x="107" y="0"/>
                  </a:moveTo>
                  <a:lnTo>
                    <a:pt x="114" y="0"/>
                  </a:lnTo>
                  <a:lnTo>
                    <a:pt x="121" y="3"/>
                  </a:lnTo>
                  <a:lnTo>
                    <a:pt x="125" y="10"/>
                  </a:lnTo>
                  <a:lnTo>
                    <a:pt x="128" y="17"/>
                  </a:lnTo>
                  <a:lnTo>
                    <a:pt x="139" y="107"/>
                  </a:lnTo>
                  <a:lnTo>
                    <a:pt x="139" y="114"/>
                  </a:lnTo>
                  <a:lnTo>
                    <a:pt x="134" y="121"/>
                  </a:lnTo>
                  <a:lnTo>
                    <a:pt x="130" y="125"/>
                  </a:lnTo>
                  <a:lnTo>
                    <a:pt x="123" y="128"/>
                  </a:lnTo>
                  <a:lnTo>
                    <a:pt x="33" y="139"/>
                  </a:lnTo>
                  <a:lnTo>
                    <a:pt x="26" y="139"/>
                  </a:lnTo>
                  <a:lnTo>
                    <a:pt x="19" y="135"/>
                  </a:lnTo>
                  <a:lnTo>
                    <a:pt x="14" y="130"/>
                  </a:lnTo>
                  <a:lnTo>
                    <a:pt x="12" y="123"/>
                  </a:lnTo>
                  <a:lnTo>
                    <a:pt x="0" y="33"/>
                  </a:lnTo>
                  <a:lnTo>
                    <a:pt x="0" y="24"/>
                  </a:lnTo>
                  <a:lnTo>
                    <a:pt x="2" y="19"/>
                  </a:lnTo>
                  <a:lnTo>
                    <a:pt x="9" y="14"/>
                  </a:lnTo>
                  <a:lnTo>
                    <a:pt x="16" y="12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86"/>
            <p:cNvSpPr>
              <a:spLocks/>
            </p:cNvSpPr>
            <p:nvPr/>
          </p:nvSpPr>
          <p:spPr bwMode="auto">
            <a:xfrm>
              <a:off x="2324100" y="2763838"/>
              <a:ext cx="220663" cy="220663"/>
            </a:xfrm>
            <a:custGeom>
              <a:avLst/>
              <a:gdLst>
                <a:gd name="T0" fmla="*/ 107 w 139"/>
                <a:gd name="T1" fmla="*/ 0 h 139"/>
                <a:gd name="T2" fmla="*/ 114 w 139"/>
                <a:gd name="T3" fmla="*/ 0 h 139"/>
                <a:gd name="T4" fmla="*/ 121 w 139"/>
                <a:gd name="T5" fmla="*/ 3 h 139"/>
                <a:gd name="T6" fmla="*/ 125 w 139"/>
                <a:gd name="T7" fmla="*/ 7 h 139"/>
                <a:gd name="T8" fmla="*/ 128 w 139"/>
                <a:gd name="T9" fmla="*/ 14 h 139"/>
                <a:gd name="T10" fmla="*/ 139 w 139"/>
                <a:gd name="T11" fmla="*/ 107 h 139"/>
                <a:gd name="T12" fmla="*/ 139 w 139"/>
                <a:gd name="T13" fmla="*/ 114 h 139"/>
                <a:gd name="T14" fmla="*/ 135 w 139"/>
                <a:gd name="T15" fmla="*/ 121 h 139"/>
                <a:gd name="T16" fmla="*/ 130 w 139"/>
                <a:gd name="T17" fmla="*/ 125 h 139"/>
                <a:gd name="T18" fmla="*/ 123 w 139"/>
                <a:gd name="T19" fmla="*/ 128 h 139"/>
                <a:gd name="T20" fmla="*/ 30 w 139"/>
                <a:gd name="T21" fmla="*/ 139 h 139"/>
                <a:gd name="T22" fmla="*/ 23 w 139"/>
                <a:gd name="T23" fmla="*/ 139 h 139"/>
                <a:gd name="T24" fmla="*/ 19 w 139"/>
                <a:gd name="T25" fmla="*/ 135 h 139"/>
                <a:gd name="T26" fmla="*/ 14 w 139"/>
                <a:gd name="T27" fmla="*/ 130 h 139"/>
                <a:gd name="T28" fmla="*/ 12 w 139"/>
                <a:gd name="T29" fmla="*/ 123 h 139"/>
                <a:gd name="T30" fmla="*/ 0 w 139"/>
                <a:gd name="T31" fmla="*/ 30 h 139"/>
                <a:gd name="T32" fmla="*/ 0 w 139"/>
                <a:gd name="T33" fmla="*/ 23 h 139"/>
                <a:gd name="T34" fmla="*/ 3 w 139"/>
                <a:gd name="T35" fmla="*/ 19 h 139"/>
                <a:gd name="T36" fmla="*/ 7 w 139"/>
                <a:gd name="T37" fmla="*/ 14 h 139"/>
                <a:gd name="T38" fmla="*/ 14 w 139"/>
                <a:gd name="T39" fmla="*/ 12 h 139"/>
                <a:gd name="T40" fmla="*/ 107 w 139"/>
                <a:gd name="T4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9" h="139">
                  <a:moveTo>
                    <a:pt x="107" y="0"/>
                  </a:moveTo>
                  <a:lnTo>
                    <a:pt x="114" y="0"/>
                  </a:lnTo>
                  <a:lnTo>
                    <a:pt x="121" y="3"/>
                  </a:lnTo>
                  <a:lnTo>
                    <a:pt x="125" y="7"/>
                  </a:lnTo>
                  <a:lnTo>
                    <a:pt x="128" y="14"/>
                  </a:lnTo>
                  <a:lnTo>
                    <a:pt x="139" y="107"/>
                  </a:lnTo>
                  <a:lnTo>
                    <a:pt x="139" y="114"/>
                  </a:lnTo>
                  <a:lnTo>
                    <a:pt x="135" y="121"/>
                  </a:lnTo>
                  <a:lnTo>
                    <a:pt x="130" y="125"/>
                  </a:lnTo>
                  <a:lnTo>
                    <a:pt x="123" y="128"/>
                  </a:lnTo>
                  <a:lnTo>
                    <a:pt x="30" y="139"/>
                  </a:lnTo>
                  <a:lnTo>
                    <a:pt x="23" y="139"/>
                  </a:lnTo>
                  <a:lnTo>
                    <a:pt x="19" y="135"/>
                  </a:lnTo>
                  <a:lnTo>
                    <a:pt x="14" y="130"/>
                  </a:lnTo>
                  <a:lnTo>
                    <a:pt x="12" y="123"/>
                  </a:lnTo>
                  <a:lnTo>
                    <a:pt x="0" y="30"/>
                  </a:lnTo>
                  <a:lnTo>
                    <a:pt x="0" y="23"/>
                  </a:lnTo>
                  <a:lnTo>
                    <a:pt x="3" y="19"/>
                  </a:lnTo>
                  <a:lnTo>
                    <a:pt x="7" y="14"/>
                  </a:lnTo>
                  <a:lnTo>
                    <a:pt x="14" y="12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87"/>
            <p:cNvSpPr>
              <a:spLocks/>
            </p:cNvSpPr>
            <p:nvPr/>
          </p:nvSpPr>
          <p:spPr bwMode="auto">
            <a:xfrm>
              <a:off x="2097088" y="2790825"/>
              <a:ext cx="220663" cy="223838"/>
            </a:xfrm>
            <a:custGeom>
              <a:avLst/>
              <a:gdLst>
                <a:gd name="T0" fmla="*/ 106 w 139"/>
                <a:gd name="T1" fmla="*/ 0 h 141"/>
                <a:gd name="T2" fmla="*/ 113 w 139"/>
                <a:gd name="T3" fmla="*/ 2 h 141"/>
                <a:gd name="T4" fmla="*/ 120 w 139"/>
                <a:gd name="T5" fmla="*/ 4 h 141"/>
                <a:gd name="T6" fmla="*/ 125 w 139"/>
                <a:gd name="T7" fmla="*/ 9 h 141"/>
                <a:gd name="T8" fmla="*/ 127 w 139"/>
                <a:gd name="T9" fmla="*/ 16 h 141"/>
                <a:gd name="T10" fmla="*/ 139 w 139"/>
                <a:gd name="T11" fmla="*/ 108 h 141"/>
                <a:gd name="T12" fmla="*/ 139 w 139"/>
                <a:gd name="T13" fmla="*/ 115 h 141"/>
                <a:gd name="T14" fmla="*/ 134 w 139"/>
                <a:gd name="T15" fmla="*/ 122 h 141"/>
                <a:gd name="T16" fmla="*/ 129 w 139"/>
                <a:gd name="T17" fmla="*/ 127 h 141"/>
                <a:gd name="T18" fmla="*/ 122 w 139"/>
                <a:gd name="T19" fmla="*/ 129 h 141"/>
                <a:gd name="T20" fmla="*/ 32 w 139"/>
                <a:gd name="T21" fmla="*/ 141 h 141"/>
                <a:gd name="T22" fmla="*/ 25 w 139"/>
                <a:gd name="T23" fmla="*/ 138 h 141"/>
                <a:gd name="T24" fmla="*/ 18 w 139"/>
                <a:gd name="T25" fmla="*/ 136 h 141"/>
                <a:gd name="T26" fmla="*/ 14 w 139"/>
                <a:gd name="T27" fmla="*/ 132 h 141"/>
                <a:gd name="T28" fmla="*/ 11 w 139"/>
                <a:gd name="T29" fmla="*/ 125 h 141"/>
                <a:gd name="T30" fmla="*/ 0 w 139"/>
                <a:gd name="T31" fmla="*/ 32 h 141"/>
                <a:gd name="T32" fmla="*/ 0 w 139"/>
                <a:gd name="T33" fmla="*/ 25 h 141"/>
                <a:gd name="T34" fmla="*/ 2 w 139"/>
                <a:gd name="T35" fmla="*/ 18 h 141"/>
                <a:gd name="T36" fmla="*/ 9 w 139"/>
                <a:gd name="T37" fmla="*/ 13 h 141"/>
                <a:gd name="T38" fmla="*/ 16 w 139"/>
                <a:gd name="T39" fmla="*/ 11 h 141"/>
                <a:gd name="T40" fmla="*/ 106 w 139"/>
                <a:gd name="T41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9" h="141">
                  <a:moveTo>
                    <a:pt x="106" y="0"/>
                  </a:moveTo>
                  <a:lnTo>
                    <a:pt x="113" y="2"/>
                  </a:lnTo>
                  <a:lnTo>
                    <a:pt x="120" y="4"/>
                  </a:lnTo>
                  <a:lnTo>
                    <a:pt x="125" y="9"/>
                  </a:lnTo>
                  <a:lnTo>
                    <a:pt x="127" y="16"/>
                  </a:lnTo>
                  <a:lnTo>
                    <a:pt x="139" y="108"/>
                  </a:lnTo>
                  <a:lnTo>
                    <a:pt x="139" y="115"/>
                  </a:lnTo>
                  <a:lnTo>
                    <a:pt x="134" y="122"/>
                  </a:lnTo>
                  <a:lnTo>
                    <a:pt x="129" y="127"/>
                  </a:lnTo>
                  <a:lnTo>
                    <a:pt x="122" y="129"/>
                  </a:lnTo>
                  <a:lnTo>
                    <a:pt x="32" y="141"/>
                  </a:lnTo>
                  <a:lnTo>
                    <a:pt x="25" y="138"/>
                  </a:lnTo>
                  <a:lnTo>
                    <a:pt x="18" y="136"/>
                  </a:lnTo>
                  <a:lnTo>
                    <a:pt x="14" y="132"/>
                  </a:lnTo>
                  <a:lnTo>
                    <a:pt x="11" y="125"/>
                  </a:lnTo>
                  <a:lnTo>
                    <a:pt x="0" y="32"/>
                  </a:lnTo>
                  <a:lnTo>
                    <a:pt x="0" y="25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16" y="1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88"/>
            <p:cNvSpPr>
              <a:spLocks/>
            </p:cNvSpPr>
            <p:nvPr/>
          </p:nvSpPr>
          <p:spPr bwMode="auto">
            <a:xfrm>
              <a:off x="3505200" y="2613025"/>
              <a:ext cx="223838" cy="220663"/>
            </a:xfrm>
            <a:custGeom>
              <a:avLst/>
              <a:gdLst>
                <a:gd name="T0" fmla="*/ 111 w 141"/>
                <a:gd name="T1" fmla="*/ 0 h 139"/>
                <a:gd name="T2" fmla="*/ 116 w 141"/>
                <a:gd name="T3" fmla="*/ 0 h 139"/>
                <a:gd name="T4" fmla="*/ 123 w 141"/>
                <a:gd name="T5" fmla="*/ 3 h 139"/>
                <a:gd name="T6" fmla="*/ 128 w 141"/>
                <a:gd name="T7" fmla="*/ 7 h 139"/>
                <a:gd name="T8" fmla="*/ 128 w 141"/>
                <a:gd name="T9" fmla="*/ 14 h 139"/>
                <a:gd name="T10" fmla="*/ 141 w 141"/>
                <a:gd name="T11" fmla="*/ 109 h 139"/>
                <a:gd name="T12" fmla="*/ 139 w 141"/>
                <a:gd name="T13" fmla="*/ 116 h 139"/>
                <a:gd name="T14" fmla="*/ 137 w 141"/>
                <a:gd name="T15" fmla="*/ 121 h 139"/>
                <a:gd name="T16" fmla="*/ 132 w 141"/>
                <a:gd name="T17" fmla="*/ 125 h 139"/>
                <a:gd name="T18" fmla="*/ 128 w 141"/>
                <a:gd name="T19" fmla="*/ 128 h 139"/>
                <a:gd name="T20" fmla="*/ 30 w 141"/>
                <a:gd name="T21" fmla="*/ 139 h 139"/>
                <a:gd name="T22" fmla="*/ 23 w 141"/>
                <a:gd name="T23" fmla="*/ 139 h 139"/>
                <a:gd name="T24" fmla="*/ 19 w 141"/>
                <a:gd name="T25" fmla="*/ 137 h 139"/>
                <a:gd name="T26" fmla="*/ 14 w 141"/>
                <a:gd name="T27" fmla="*/ 130 h 139"/>
                <a:gd name="T28" fmla="*/ 12 w 141"/>
                <a:gd name="T29" fmla="*/ 125 h 139"/>
                <a:gd name="T30" fmla="*/ 0 w 141"/>
                <a:gd name="T31" fmla="*/ 30 h 139"/>
                <a:gd name="T32" fmla="*/ 0 w 141"/>
                <a:gd name="T33" fmla="*/ 24 h 139"/>
                <a:gd name="T34" fmla="*/ 2 w 141"/>
                <a:gd name="T35" fmla="*/ 19 h 139"/>
                <a:gd name="T36" fmla="*/ 7 w 141"/>
                <a:gd name="T37" fmla="*/ 14 h 139"/>
                <a:gd name="T38" fmla="*/ 14 w 141"/>
                <a:gd name="T39" fmla="*/ 12 h 139"/>
                <a:gd name="T40" fmla="*/ 111 w 141"/>
                <a:gd name="T4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1" h="139">
                  <a:moveTo>
                    <a:pt x="111" y="0"/>
                  </a:moveTo>
                  <a:lnTo>
                    <a:pt x="116" y="0"/>
                  </a:lnTo>
                  <a:lnTo>
                    <a:pt x="123" y="3"/>
                  </a:lnTo>
                  <a:lnTo>
                    <a:pt x="128" y="7"/>
                  </a:lnTo>
                  <a:lnTo>
                    <a:pt x="128" y="14"/>
                  </a:lnTo>
                  <a:lnTo>
                    <a:pt x="141" y="109"/>
                  </a:lnTo>
                  <a:lnTo>
                    <a:pt x="139" y="116"/>
                  </a:lnTo>
                  <a:lnTo>
                    <a:pt x="137" y="121"/>
                  </a:lnTo>
                  <a:lnTo>
                    <a:pt x="132" y="125"/>
                  </a:lnTo>
                  <a:lnTo>
                    <a:pt x="128" y="128"/>
                  </a:lnTo>
                  <a:lnTo>
                    <a:pt x="30" y="139"/>
                  </a:lnTo>
                  <a:lnTo>
                    <a:pt x="23" y="139"/>
                  </a:lnTo>
                  <a:lnTo>
                    <a:pt x="19" y="137"/>
                  </a:lnTo>
                  <a:lnTo>
                    <a:pt x="14" y="130"/>
                  </a:lnTo>
                  <a:lnTo>
                    <a:pt x="12" y="125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2" y="19"/>
                  </a:lnTo>
                  <a:lnTo>
                    <a:pt x="7" y="14"/>
                  </a:lnTo>
                  <a:lnTo>
                    <a:pt x="14" y="12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89"/>
            <p:cNvSpPr>
              <a:spLocks/>
            </p:cNvSpPr>
            <p:nvPr/>
          </p:nvSpPr>
          <p:spPr bwMode="auto">
            <a:xfrm>
              <a:off x="3255963" y="2643188"/>
              <a:ext cx="220663" cy="223838"/>
            </a:xfrm>
            <a:custGeom>
              <a:avLst/>
              <a:gdLst>
                <a:gd name="T0" fmla="*/ 106 w 139"/>
                <a:gd name="T1" fmla="*/ 0 h 141"/>
                <a:gd name="T2" fmla="*/ 113 w 139"/>
                <a:gd name="T3" fmla="*/ 2 h 141"/>
                <a:gd name="T4" fmla="*/ 120 w 139"/>
                <a:gd name="T5" fmla="*/ 5 h 141"/>
                <a:gd name="T6" fmla="*/ 125 w 139"/>
                <a:gd name="T7" fmla="*/ 9 h 141"/>
                <a:gd name="T8" fmla="*/ 127 w 139"/>
                <a:gd name="T9" fmla="*/ 16 h 141"/>
                <a:gd name="T10" fmla="*/ 139 w 139"/>
                <a:gd name="T11" fmla="*/ 109 h 141"/>
                <a:gd name="T12" fmla="*/ 139 w 139"/>
                <a:gd name="T13" fmla="*/ 116 h 141"/>
                <a:gd name="T14" fmla="*/ 136 w 139"/>
                <a:gd name="T15" fmla="*/ 123 h 141"/>
                <a:gd name="T16" fmla="*/ 129 w 139"/>
                <a:gd name="T17" fmla="*/ 127 h 141"/>
                <a:gd name="T18" fmla="*/ 122 w 139"/>
                <a:gd name="T19" fmla="*/ 130 h 141"/>
                <a:gd name="T20" fmla="*/ 32 w 139"/>
                <a:gd name="T21" fmla="*/ 141 h 141"/>
                <a:gd name="T22" fmla="*/ 25 w 139"/>
                <a:gd name="T23" fmla="*/ 139 h 141"/>
                <a:gd name="T24" fmla="*/ 18 w 139"/>
                <a:gd name="T25" fmla="*/ 137 h 141"/>
                <a:gd name="T26" fmla="*/ 13 w 139"/>
                <a:gd name="T27" fmla="*/ 132 h 141"/>
                <a:gd name="T28" fmla="*/ 11 w 139"/>
                <a:gd name="T29" fmla="*/ 125 h 141"/>
                <a:gd name="T30" fmla="*/ 0 w 139"/>
                <a:gd name="T31" fmla="*/ 32 h 141"/>
                <a:gd name="T32" fmla="*/ 0 w 139"/>
                <a:gd name="T33" fmla="*/ 25 h 141"/>
                <a:gd name="T34" fmla="*/ 4 w 139"/>
                <a:gd name="T35" fmla="*/ 18 h 141"/>
                <a:gd name="T36" fmla="*/ 9 w 139"/>
                <a:gd name="T37" fmla="*/ 14 h 141"/>
                <a:gd name="T38" fmla="*/ 16 w 139"/>
                <a:gd name="T39" fmla="*/ 11 h 141"/>
                <a:gd name="T40" fmla="*/ 106 w 139"/>
                <a:gd name="T41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9" h="141">
                  <a:moveTo>
                    <a:pt x="106" y="0"/>
                  </a:moveTo>
                  <a:lnTo>
                    <a:pt x="113" y="2"/>
                  </a:lnTo>
                  <a:lnTo>
                    <a:pt x="120" y="5"/>
                  </a:lnTo>
                  <a:lnTo>
                    <a:pt x="125" y="9"/>
                  </a:lnTo>
                  <a:lnTo>
                    <a:pt x="127" y="16"/>
                  </a:lnTo>
                  <a:lnTo>
                    <a:pt x="139" y="109"/>
                  </a:lnTo>
                  <a:lnTo>
                    <a:pt x="139" y="116"/>
                  </a:lnTo>
                  <a:lnTo>
                    <a:pt x="136" y="123"/>
                  </a:lnTo>
                  <a:lnTo>
                    <a:pt x="129" y="127"/>
                  </a:lnTo>
                  <a:lnTo>
                    <a:pt x="122" y="130"/>
                  </a:lnTo>
                  <a:lnTo>
                    <a:pt x="32" y="141"/>
                  </a:lnTo>
                  <a:lnTo>
                    <a:pt x="25" y="139"/>
                  </a:lnTo>
                  <a:lnTo>
                    <a:pt x="18" y="137"/>
                  </a:lnTo>
                  <a:lnTo>
                    <a:pt x="13" y="132"/>
                  </a:lnTo>
                  <a:lnTo>
                    <a:pt x="11" y="125"/>
                  </a:lnTo>
                  <a:lnTo>
                    <a:pt x="0" y="32"/>
                  </a:lnTo>
                  <a:lnTo>
                    <a:pt x="0" y="25"/>
                  </a:lnTo>
                  <a:lnTo>
                    <a:pt x="4" y="18"/>
                  </a:lnTo>
                  <a:lnTo>
                    <a:pt x="9" y="14"/>
                  </a:lnTo>
                  <a:lnTo>
                    <a:pt x="16" y="1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90"/>
            <p:cNvSpPr>
              <a:spLocks/>
            </p:cNvSpPr>
            <p:nvPr/>
          </p:nvSpPr>
          <p:spPr bwMode="auto">
            <a:xfrm>
              <a:off x="3821113" y="2816225"/>
              <a:ext cx="225425" cy="220663"/>
            </a:xfrm>
            <a:custGeom>
              <a:avLst/>
              <a:gdLst>
                <a:gd name="T0" fmla="*/ 109 w 142"/>
                <a:gd name="T1" fmla="*/ 0 h 139"/>
                <a:gd name="T2" fmla="*/ 116 w 142"/>
                <a:gd name="T3" fmla="*/ 0 h 139"/>
                <a:gd name="T4" fmla="*/ 123 w 142"/>
                <a:gd name="T5" fmla="*/ 2 h 139"/>
                <a:gd name="T6" fmla="*/ 128 w 142"/>
                <a:gd name="T7" fmla="*/ 9 h 139"/>
                <a:gd name="T8" fmla="*/ 130 w 142"/>
                <a:gd name="T9" fmla="*/ 16 h 139"/>
                <a:gd name="T10" fmla="*/ 142 w 142"/>
                <a:gd name="T11" fmla="*/ 106 h 139"/>
                <a:gd name="T12" fmla="*/ 139 w 142"/>
                <a:gd name="T13" fmla="*/ 113 h 139"/>
                <a:gd name="T14" fmla="*/ 137 w 142"/>
                <a:gd name="T15" fmla="*/ 120 h 139"/>
                <a:gd name="T16" fmla="*/ 132 w 142"/>
                <a:gd name="T17" fmla="*/ 125 h 139"/>
                <a:gd name="T18" fmla="*/ 125 w 142"/>
                <a:gd name="T19" fmla="*/ 127 h 139"/>
                <a:gd name="T20" fmla="*/ 33 w 142"/>
                <a:gd name="T21" fmla="*/ 139 h 139"/>
                <a:gd name="T22" fmla="*/ 26 w 142"/>
                <a:gd name="T23" fmla="*/ 139 h 139"/>
                <a:gd name="T24" fmla="*/ 19 w 142"/>
                <a:gd name="T25" fmla="*/ 136 h 139"/>
                <a:gd name="T26" fmla="*/ 14 w 142"/>
                <a:gd name="T27" fmla="*/ 129 h 139"/>
                <a:gd name="T28" fmla="*/ 12 w 142"/>
                <a:gd name="T29" fmla="*/ 122 h 139"/>
                <a:gd name="T30" fmla="*/ 0 w 142"/>
                <a:gd name="T31" fmla="*/ 32 h 139"/>
                <a:gd name="T32" fmla="*/ 3 w 142"/>
                <a:gd name="T33" fmla="*/ 25 h 139"/>
                <a:gd name="T34" fmla="*/ 5 w 142"/>
                <a:gd name="T35" fmla="*/ 18 h 139"/>
                <a:gd name="T36" fmla="*/ 10 w 142"/>
                <a:gd name="T37" fmla="*/ 14 h 139"/>
                <a:gd name="T38" fmla="*/ 17 w 142"/>
                <a:gd name="T39" fmla="*/ 11 h 139"/>
                <a:gd name="T40" fmla="*/ 109 w 142"/>
                <a:gd name="T4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2" h="139">
                  <a:moveTo>
                    <a:pt x="109" y="0"/>
                  </a:moveTo>
                  <a:lnTo>
                    <a:pt x="116" y="0"/>
                  </a:lnTo>
                  <a:lnTo>
                    <a:pt x="123" y="2"/>
                  </a:lnTo>
                  <a:lnTo>
                    <a:pt x="128" y="9"/>
                  </a:lnTo>
                  <a:lnTo>
                    <a:pt x="130" y="16"/>
                  </a:lnTo>
                  <a:lnTo>
                    <a:pt x="142" y="106"/>
                  </a:lnTo>
                  <a:lnTo>
                    <a:pt x="139" y="113"/>
                  </a:lnTo>
                  <a:lnTo>
                    <a:pt x="137" y="120"/>
                  </a:lnTo>
                  <a:lnTo>
                    <a:pt x="132" y="125"/>
                  </a:lnTo>
                  <a:lnTo>
                    <a:pt x="125" y="127"/>
                  </a:lnTo>
                  <a:lnTo>
                    <a:pt x="33" y="139"/>
                  </a:lnTo>
                  <a:lnTo>
                    <a:pt x="26" y="139"/>
                  </a:lnTo>
                  <a:lnTo>
                    <a:pt x="19" y="136"/>
                  </a:lnTo>
                  <a:lnTo>
                    <a:pt x="14" y="129"/>
                  </a:lnTo>
                  <a:lnTo>
                    <a:pt x="12" y="122"/>
                  </a:lnTo>
                  <a:lnTo>
                    <a:pt x="0" y="32"/>
                  </a:lnTo>
                  <a:lnTo>
                    <a:pt x="3" y="25"/>
                  </a:lnTo>
                  <a:lnTo>
                    <a:pt x="5" y="18"/>
                  </a:lnTo>
                  <a:lnTo>
                    <a:pt x="10" y="14"/>
                  </a:lnTo>
                  <a:lnTo>
                    <a:pt x="17" y="11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91"/>
            <p:cNvSpPr>
              <a:spLocks/>
            </p:cNvSpPr>
            <p:nvPr/>
          </p:nvSpPr>
          <p:spPr bwMode="auto">
            <a:xfrm>
              <a:off x="4289425" y="2757488"/>
              <a:ext cx="220663" cy="220663"/>
            </a:xfrm>
            <a:custGeom>
              <a:avLst/>
              <a:gdLst>
                <a:gd name="T0" fmla="*/ 108 w 139"/>
                <a:gd name="T1" fmla="*/ 0 h 139"/>
                <a:gd name="T2" fmla="*/ 115 w 139"/>
                <a:gd name="T3" fmla="*/ 0 h 139"/>
                <a:gd name="T4" fmla="*/ 120 w 139"/>
                <a:gd name="T5" fmla="*/ 2 h 139"/>
                <a:gd name="T6" fmla="*/ 125 w 139"/>
                <a:gd name="T7" fmla="*/ 9 h 139"/>
                <a:gd name="T8" fmla="*/ 127 w 139"/>
                <a:gd name="T9" fmla="*/ 16 h 139"/>
                <a:gd name="T10" fmla="*/ 139 w 139"/>
                <a:gd name="T11" fmla="*/ 106 h 139"/>
                <a:gd name="T12" fmla="*/ 139 w 139"/>
                <a:gd name="T13" fmla="*/ 113 h 139"/>
                <a:gd name="T14" fmla="*/ 136 w 139"/>
                <a:gd name="T15" fmla="*/ 120 h 139"/>
                <a:gd name="T16" fmla="*/ 132 w 139"/>
                <a:gd name="T17" fmla="*/ 125 h 139"/>
                <a:gd name="T18" fmla="*/ 125 w 139"/>
                <a:gd name="T19" fmla="*/ 127 h 139"/>
                <a:gd name="T20" fmla="*/ 32 w 139"/>
                <a:gd name="T21" fmla="*/ 139 h 139"/>
                <a:gd name="T22" fmla="*/ 25 w 139"/>
                <a:gd name="T23" fmla="*/ 139 h 139"/>
                <a:gd name="T24" fmla="*/ 18 w 139"/>
                <a:gd name="T25" fmla="*/ 134 h 139"/>
                <a:gd name="T26" fmla="*/ 13 w 139"/>
                <a:gd name="T27" fmla="*/ 129 h 139"/>
                <a:gd name="T28" fmla="*/ 11 w 139"/>
                <a:gd name="T29" fmla="*/ 122 h 139"/>
                <a:gd name="T30" fmla="*/ 0 w 139"/>
                <a:gd name="T31" fmla="*/ 32 h 139"/>
                <a:gd name="T32" fmla="*/ 0 w 139"/>
                <a:gd name="T33" fmla="*/ 25 h 139"/>
                <a:gd name="T34" fmla="*/ 4 w 139"/>
                <a:gd name="T35" fmla="*/ 18 h 139"/>
                <a:gd name="T36" fmla="*/ 9 w 139"/>
                <a:gd name="T37" fmla="*/ 14 h 139"/>
                <a:gd name="T38" fmla="*/ 16 w 139"/>
                <a:gd name="T39" fmla="*/ 11 h 139"/>
                <a:gd name="T40" fmla="*/ 108 w 139"/>
                <a:gd name="T4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9" h="139">
                  <a:moveTo>
                    <a:pt x="108" y="0"/>
                  </a:moveTo>
                  <a:lnTo>
                    <a:pt x="115" y="0"/>
                  </a:lnTo>
                  <a:lnTo>
                    <a:pt x="120" y="2"/>
                  </a:lnTo>
                  <a:lnTo>
                    <a:pt x="125" y="9"/>
                  </a:lnTo>
                  <a:lnTo>
                    <a:pt x="127" y="16"/>
                  </a:lnTo>
                  <a:lnTo>
                    <a:pt x="139" y="106"/>
                  </a:lnTo>
                  <a:lnTo>
                    <a:pt x="139" y="113"/>
                  </a:lnTo>
                  <a:lnTo>
                    <a:pt x="136" y="120"/>
                  </a:lnTo>
                  <a:lnTo>
                    <a:pt x="132" y="125"/>
                  </a:lnTo>
                  <a:lnTo>
                    <a:pt x="125" y="127"/>
                  </a:lnTo>
                  <a:lnTo>
                    <a:pt x="32" y="139"/>
                  </a:lnTo>
                  <a:lnTo>
                    <a:pt x="25" y="139"/>
                  </a:lnTo>
                  <a:lnTo>
                    <a:pt x="18" y="134"/>
                  </a:lnTo>
                  <a:lnTo>
                    <a:pt x="13" y="129"/>
                  </a:lnTo>
                  <a:lnTo>
                    <a:pt x="11" y="122"/>
                  </a:lnTo>
                  <a:lnTo>
                    <a:pt x="0" y="32"/>
                  </a:lnTo>
                  <a:lnTo>
                    <a:pt x="0" y="25"/>
                  </a:lnTo>
                  <a:lnTo>
                    <a:pt x="4" y="18"/>
                  </a:lnTo>
                  <a:lnTo>
                    <a:pt x="9" y="14"/>
                  </a:lnTo>
                  <a:lnTo>
                    <a:pt x="16" y="11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92"/>
            <p:cNvSpPr>
              <a:spLocks/>
            </p:cNvSpPr>
            <p:nvPr/>
          </p:nvSpPr>
          <p:spPr bwMode="auto">
            <a:xfrm>
              <a:off x="4060825" y="2786063"/>
              <a:ext cx="223838" cy="220663"/>
            </a:xfrm>
            <a:custGeom>
              <a:avLst/>
              <a:gdLst>
                <a:gd name="T0" fmla="*/ 109 w 141"/>
                <a:gd name="T1" fmla="*/ 0 h 139"/>
                <a:gd name="T2" fmla="*/ 116 w 141"/>
                <a:gd name="T3" fmla="*/ 0 h 139"/>
                <a:gd name="T4" fmla="*/ 123 w 141"/>
                <a:gd name="T5" fmla="*/ 3 h 139"/>
                <a:gd name="T6" fmla="*/ 127 w 141"/>
                <a:gd name="T7" fmla="*/ 9 h 139"/>
                <a:gd name="T8" fmla="*/ 130 w 141"/>
                <a:gd name="T9" fmla="*/ 16 h 139"/>
                <a:gd name="T10" fmla="*/ 141 w 141"/>
                <a:gd name="T11" fmla="*/ 107 h 139"/>
                <a:gd name="T12" fmla="*/ 139 w 141"/>
                <a:gd name="T13" fmla="*/ 114 h 139"/>
                <a:gd name="T14" fmla="*/ 137 w 141"/>
                <a:gd name="T15" fmla="*/ 121 h 139"/>
                <a:gd name="T16" fmla="*/ 132 w 141"/>
                <a:gd name="T17" fmla="*/ 125 h 139"/>
                <a:gd name="T18" fmla="*/ 125 w 141"/>
                <a:gd name="T19" fmla="*/ 128 h 139"/>
                <a:gd name="T20" fmla="*/ 32 w 141"/>
                <a:gd name="T21" fmla="*/ 139 h 139"/>
                <a:gd name="T22" fmla="*/ 25 w 141"/>
                <a:gd name="T23" fmla="*/ 139 h 139"/>
                <a:gd name="T24" fmla="*/ 18 w 141"/>
                <a:gd name="T25" fmla="*/ 135 h 139"/>
                <a:gd name="T26" fmla="*/ 14 w 141"/>
                <a:gd name="T27" fmla="*/ 130 h 139"/>
                <a:gd name="T28" fmla="*/ 12 w 141"/>
                <a:gd name="T29" fmla="*/ 123 h 139"/>
                <a:gd name="T30" fmla="*/ 0 w 141"/>
                <a:gd name="T31" fmla="*/ 33 h 139"/>
                <a:gd name="T32" fmla="*/ 2 w 141"/>
                <a:gd name="T33" fmla="*/ 23 h 139"/>
                <a:gd name="T34" fmla="*/ 5 w 141"/>
                <a:gd name="T35" fmla="*/ 19 h 139"/>
                <a:gd name="T36" fmla="*/ 9 w 141"/>
                <a:gd name="T37" fmla="*/ 14 h 139"/>
                <a:gd name="T38" fmla="*/ 16 w 141"/>
                <a:gd name="T39" fmla="*/ 12 h 139"/>
                <a:gd name="T40" fmla="*/ 109 w 141"/>
                <a:gd name="T4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1" h="139">
                  <a:moveTo>
                    <a:pt x="109" y="0"/>
                  </a:moveTo>
                  <a:lnTo>
                    <a:pt x="116" y="0"/>
                  </a:lnTo>
                  <a:lnTo>
                    <a:pt x="123" y="3"/>
                  </a:lnTo>
                  <a:lnTo>
                    <a:pt x="127" y="9"/>
                  </a:lnTo>
                  <a:lnTo>
                    <a:pt x="130" y="16"/>
                  </a:lnTo>
                  <a:lnTo>
                    <a:pt x="141" y="107"/>
                  </a:lnTo>
                  <a:lnTo>
                    <a:pt x="139" y="114"/>
                  </a:lnTo>
                  <a:lnTo>
                    <a:pt x="137" y="121"/>
                  </a:lnTo>
                  <a:lnTo>
                    <a:pt x="132" y="125"/>
                  </a:lnTo>
                  <a:lnTo>
                    <a:pt x="125" y="128"/>
                  </a:lnTo>
                  <a:lnTo>
                    <a:pt x="32" y="139"/>
                  </a:lnTo>
                  <a:lnTo>
                    <a:pt x="25" y="139"/>
                  </a:lnTo>
                  <a:lnTo>
                    <a:pt x="18" y="135"/>
                  </a:lnTo>
                  <a:lnTo>
                    <a:pt x="14" y="130"/>
                  </a:lnTo>
                  <a:lnTo>
                    <a:pt x="12" y="123"/>
                  </a:lnTo>
                  <a:lnTo>
                    <a:pt x="0" y="33"/>
                  </a:lnTo>
                  <a:lnTo>
                    <a:pt x="2" y="23"/>
                  </a:lnTo>
                  <a:lnTo>
                    <a:pt x="5" y="19"/>
                  </a:lnTo>
                  <a:lnTo>
                    <a:pt x="9" y="14"/>
                  </a:lnTo>
                  <a:lnTo>
                    <a:pt x="16" y="12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93"/>
            <p:cNvSpPr>
              <a:spLocks/>
            </p:cNvSpPr>
            <p:nvPr/>
          </p:nvSpPr>
          <p:spPr bwMode="auto">
            <a:xfrm>
              <a:off x="2652713" y="2962275"/>
              <a:ext cx="220663" cy="225425"/>
            </a:xfrm>
            <a:custGeom>
              <a:avLst/>
              <a:gdLst>
                <a:gd name="T0" fmla="*/ 106 w 139"/>
                <a:gd name="T1" fmla="*/ 0 h 142"/>
                <a:gd name="T2" fmla="*/ 113 w 139"/>
                <a:gd name="T3" fmla="*/ 3 h 142"/>
                <a:gd name="T4" fmla="*/ 120 w 139"/>
                <a:gd name="T5" fmla="*/ 5 h 142"/>
                <a:gd name="T6" fmla="*/ 125 w 139"/>
                <a:gd name="T7" fmla="*/ 10 h 142"/>
                <a:gd name="T8" fmla="*/ 127 w 139"/>
                <a:gd name="T9" fmla="*/ 17 h 142"/>
                <a:gd name="T10" fmla="*/ 139 w 139"/>
                <a:gd name="T11" fmla="*/ 109 h 142"/>
                <a:gd name="T12" fmla="*/ 139 w 139"/>
                <a:gd name="T13" fmla="*/ 116 h 142"/>
                <a:gd name="T14" fmla="*/ 136 w 139"/>
                <a:gd name="T15" fmla="*/ 121 h 142"/>
                <a:gd name="T16" fmla="*/ 129 w 139"/>
                <a:gd name="T17" fmla="*/ 128 h 142"/>
                <a:gd name="T18" fmla="*/ 122 w 139"/>
                <a:gd name="T19" fmla="*/ 130 h 142"/>
                <a:gd name="T20" fmla="*/ 32 w 139"/>
                <a:gd name="T21" fmla="*/ 142 h 142"/>
                <a:gd name="T22" fmla="*/ 25 w 139"/>
                <a:gd name="T23" fmla="*/ 139 h 142"/>
                <a:gd name="T24" fmla="*/ 18 w 139"/>
                <a:gd name="T25" fmla="*/ 137 h 142"/>
                <a:gd name="T26" fmla="*/ 13 w 139"/>
                <a:gd name="T27" fmla="*/ 132 h 142"/>
                <a:gd name="T28" fmla="*/ 11 w 139"/>
                <a:gd name="T29" fmla="*/ 125 h 142"/>
                <a:gd name="T30" fmla="*/ 0 w 139"/>
                <a:gd name="T31" fmla="*/ 33 h 142"/>
                <a:gd name="T32" fmla="*/ 0 w 139"/>
                <a:gd name="T33" fmla="*/ 26 h 142"/>
                <a:gd name="T34" fmla="*/ 4 w 139"/>
                <a:gd name="T35" fmla="*/ 19 h 142"/>
                <a:gd name="T36" fmla="*/ 9 w 139"/>
                <a:gd name="T37" fmla="*/ 14 h 142"/>
                <a:gd name="T38" fmla="*/ 16 w 139"/>
                <a:gd name="T39" fmla="*/ 12 h 142"/>
                <a:gd name="T40" fmla="*/ 106 w 139"/>
                <a:gd name="T41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9" h="142">
                  <a:moveTo>
                    <a:pt x="106" y="0"/>
                  </a:moveTo>
                  <a:lnTo>
                    <a:pt x="113" y="3"/>
                  </a:lnTo>
                  <a:lnTo>
                    <a:pt x="120" y="5"/>
                  </a:lnTo>
                  <a:lnTo>
                    <a:pt x="125" y="10"/>
                  </a:lnTo>
                  <a:lnTo>
                    <a:pt x="127" y="17"/>
                  </a:lnTo>
                  <a:lnTo>
                    <a:pt x="139" y="109"/>
                  </a:lnTo>
                  <a:lnTo>
                    <a:pt x="139" y="116"/>
                  </a:lnTo>
                  <a:lnTo>
                    <a:pt x="136" y="121"/>
                  </a:lnTo>
                  <a:lnTo>
                    <a:pt x="129" y="128"/>
                  </a:lnTo>
                  <a:lnTo>
                    <a:pt x="122" y="130"/>
                  </a:lnTo>
                  <a:lnTo>
                    <a:pt x="32" y="142"/>
                  </a:lnTo>
                  <a:lnTo>
                    <a:pt x="25" y="139"/>
                  </a:lnTo>
                  <a:lnTo>
                    <a:pt x="18" y="137"/>
                  </a:lnTo>
                  <a:lnTo>
                    <a:pt x="13" y="132"/>
                  </a:lnTo>
                  <a:lnTo>
                    <a:pt x="11" y="125"/>
                  </a:lnTo>
                  <a:lnTo>
                    <a:pt x="0" y="33"/>
                  </a:lnTo>
                  <a:lnTo>
                    <a:pt x="0" y="26"/>
                  </a:lnTo>
                  <a:lnTo>
                    <a:pt x="4" y="19"/>
                  </a:lnTo>
                  <a:lnTo>
                    <a:pt x="9" y="14"/>
                  </a:lnTo>
                  <a:lnTo>
                    <a:pt x="16" y="12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94"/>
            <p:cNvSpPr>
              <a:spLocks/>
            </p:cNvSpPr>
            <p:nvPr/>
          </p:nvSpPr>
          <p:spPr bwMode="auto">
            <a:xfrm>
              <a:off x="3119438" y="2903538"/>
              <a:ext cx="220663" cy="220663"/>
            </a:xfrm>
            <a:custGeom>
              <a:avLst/>
              <a:gdLst>
                <a:gd name="T0" fmla="*/ 106 w 139"/>
                <a:gd name="T1" fmla="*/ 0 h 139"/>
                <a:gd name="T2" fmla="*/ 113 w 139"/>
                <a:gd name="T3" fmla="*/ 0 h 139"/>
                <a:gd name="T4" fmla="*/ 120 w 139"/>
                <a:gd name="T5" fmla="*/ 5 h 139"/>
                <a:gd name="T6" fmla="*/ 125 w 139"/>
                <a:gd name="T7" fmla="*/ 10 h 139"/>
                <a:gd name="T8" fmla="*/ 127 w 139"/>
                <a:gd name="T9" fmla="*/ 17 h 139"/>
                <a:gd name="T10" fmla="*/ 139 w 139"/>
                <a:gd name="T11" fmla="*/ 109 h 139"/>
                <a:gd name="T12" fmla="*/ 139 w 139"/>
                <a:gd name="T13" fmla="*/ 116 h 139"/>
                <a:gd name="T14" fmla="*/ 134 w 139"/>
                <a:gd name="T15" fmla="*/ 121 h 139"/>
                <a:gd name="T16" fmla="*/ 130 w 139"/>
                <a:gd name="T17" fmla="*/ 125 h 139"/>
                <a:gd name="T18" fmla="*/ 123 w 139"/>
                <a:gd name="T19" fmla="*/ 128 h 139"/>
                <a:gd name="T20" fmla="*/ 32 w 139"/>
                <a:gd name="T21" fmla="*/ 139 h 139"/>
                <a:gd name="T22" fmla="*/ 23 w 139"/>
                <a:gd name="T23" fmla="*/ 139 h 139"/>
                <a:gd name="T24" fmla="*/ 18 w 139"/>
                <a:gd name="T25" fmla="*/ 137 h 139"/>
                <a:gd name="T26" fmla="*/ 14 w 139"/>
                <a:gd name="T27" fmla="*/ 132 h 139"/>
                <a:gd name="T28" fmla="*/ 11 w 139"/>
                <a:gd name="T29" fmla="*/ 125 h 139"/>
                <a:gd name="T30" fmla="*/ 0 w 139"/>
                <a:gd name="T31" fmla="*/ 33 h 139"/>
                <a:gd name="T32" fmla="*/ 0 w 139"/>
                <a:gd name="T33" fmla="*/ 26 h 139"/>
                <a:gd name="T34" fmla="*/ 2 w 139"/>
                <a:gd name="T35" fmla="*/ 19 h 139"/>
                <a:gd name="T36" fmla="*/ 9 w 139"/>
                <a:gd name="T37" fmla="*/ 14 h 139"/>
                <a:gd name="T38" fmla="*/ 16 w 139"/>
                <a:gd name="T39" fmla="*/ 12 h 139"/>
                <a:gd name="T40" fmla="*/ 106 w 139"/>
                <a:gd name="T4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9" h="139">
                  <a:moveTo>
                    <a:pt x="106" y="0"/>
                  </a:moveTo>
                  <a:lnTo>
                    <a:pt x="113" y="0"/>
                  </a:lnTo>
                  <a:lnTo>
                    <a:pt x="120" y="5"/>
                  </a:lnTo>
                  <a:lnTo>
                    <a:pt x="125" y="10"/>
                  </a:lnTo>
                  <a:lnTo>
                    <a:pt x="127" y="17"/>
                  </a:lnTo>
                  <a:lnTo>
                    <a:pt x="139" y="109"/>
                  </a:lnTo>
                  <a:lnTo>
                    <a:pt x="139" y="116"/>
                  </a:lnTo>
                  <a:lnTo>
                    <a:pt x="134" y="121"/>
                  </a:lnTo>
                  <a:lnTo>
                    <a:pt x="130" y="125"/>
                  </a:lnTo>
                  <a:lnTo>
                    <a:pt x="123" y="128"/>
                  </a:lnTo>
                  <a:lnTo>
                    <a:pt x="32" y="139"/>
                  </a:lnTo>
                  <a:lnTo>
                    <a:pt x="23" y="139"/>
                  </a:lnTo>
                  <a:lnTo>
                    <a:pt x="18" y="137"/>
                  </a:lnTo>
                  <a:lnTo>
                    <a:pt x="14" y="132"/>
                  </a:lnTo>
                  <a:lnTo>
                    <a:pt x="11" y="125"/>
                  </a:lnTo>
                  <a:lnTo>
                    <a:pt x="0" y="33"/>
                  </a:lnTo>
                  <a:lnTo>
                    <a:pt x="0" y="26"/>
                  </a:lnTo>
                  <a:lnTo>
                    <a:pt x="2" y="19"/>
                  </a:lnTo>
                  <a:lnTo>
                    <a:pt x="9" y="14"/>
                  </a:lnTo>
                  <a:lnTo>
                    <a:pt x="16" y="12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95"/>
            <p:cNvSpPr>
              <a:spLocks/>
            </p:cNvSpPr>
            <p:nvPr/>
          </p:nvSpPr>
          <p:spPr bwMode="auto">
            <a:xfrm>
              <a:off x="2890838" y="2933700"/>
              <a:ext cx="220663" cy="220663"/>
            </a:xfrm>
            <a:custGeom>
              <a:avLst/>
              <a:gdLst>
                <a:gd name="T0" fmla="*/ 107 w 139"/>
                <a:gd name="T1" fmla="*/ 0 h 139"/>
                <a:gd name="T2" fmla="*/ 114 w 139"/>
                <a:gd name="T3" fmla="*/ 0 h 139"/>
                <a:gd name="T4" fmla="*/ 121 w 139"/>
                <a:gd name="T5" fmla="*/ 4 h 139"/>
                <a:gd name="T6" fmla="*/ 125 w 139"/>
                <a:gd name="T7" fmla="*/ 9 h 139"/>
                <a:gd name="T8" fmla="*/ 128 w 139"/>
                <a:gd name="T9" fmla="*/ 16 h 139"/>
                <a:gd name="T10" fmla="*/ 139 w 139"/>
                <a:gd name="T11" fmla="*/ 106 h 139"/>
                <a:gd name="T12" fmla="*/ 139 w 139"/>
                <a:gd name="T13" fmla="*/ 116 h 139"/>
                <a:gd name="T14" fmla="*/ 137 w 139"/>
                <a:gd name="T15" fmla="*/ 120 h 139"/>
                <a:gd name="T16" fmla="*/ 130 w 139"/>
                <a:gd name="T17" fmla="*/ 125 h 139"/>
                <a:gd name="T18" fmla="*/ 123 w 139"/>
                <a:gd name="T19" fmla="*/ 127 h 139"/>
                <a:gd name="T20" fmla="*/ 33 w 139"/>
                <a:gd name="T21" fmla="*/ 139 h 139"/>
                <a:gd name="T22" fmla="*/ 26 w 139"/>
                <a:gd name="T23" fmla="*/ 139 h 139"/>
                <a:gd name="T24" fmla="*/ 19 w 139"/>
                <a:gd name="T25" fmla="*/ 136 h 139"/>
                <a:gd name="T26" fmla="*/ 14 w 139"/>
                <a:gd name="T27" fmla="*/ 130 h 139"/>
                <a:gd name="T28" fmla="*/ 12 w 139"/>
                <a:gd name="T29" fmla="*/ 123 h 139"/>
                <a:gd name="T30" fmla="*/ 0 w 139"/>
                <a:gd name="T31" fmla="*/ 32 h 139"/>
                <a:gd name="T32" fmla="*/ 0 w 139"/>
                <a:gd name="T33" fmla="*/ 25 h 139"/>
                <a:gd name="T34" fmla="*/ 5 w 139"/>
                <a:gd name="T35" fmla="*/ 18 h 139"/>
                <a:gd name="T36" fmla="*/ 9 w 139"/>
                <a:gd name="T37" fmla="*/ 14 h 139"/>
                <a:gd name="T38" fmla="*/ 16 w 139"/>
                <a:gd name="T39" fmla="*/ 11 h 139"/>
                <a:gd name="T40" fmla="*/ 107 w 139"/>
                <a:gd name="T4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9" h="139">
                  <a:moveTo>
                    <a:pt x="107" y="0"/>
                  </a:moveTo>
                  <a:lnTo>
                    <a:pt x="114" y="0"/>
                  </a:lnTo>
                  <a:lnTo>
                    <a:pt x="121" y="4"/>
                  </a:lnTo>
                  <a:lnTo>
                    <a:pt x="125" y="9"/>
                  </a:lnTo>
                  <a:lnTo>
                    <a:pt x="128" y="16"/>
                  </a:lnTo>
                  <a:lnTo>
                    <a:pt x="139" y="106"/>
                  </a:lnTo>
                  <a:lnTo>
                    <a:pt x="139" y="116"/>
                  </a:lnTo>
                  <a:lnTo>
                    <a:pt x="137" y="120"/>
                  </a:lnTo>
                  <a:lnTo>
                    <a:pt x="130" y="125"/>
                  </a:lnTo>
                  <a:lnTo>
                    <a:pt x="123" y="127"/>
                  </a:lnTo>
                  <a:lnTo>
                    <a:pt x="33" y="139"/>
                  </a:lnTo>
                  <a:lnTo>
                    <a:pt x="26" y="139"/>
                  </a:lnTo>
                  <a:lnTo>
                    <a:pt x="19" y="136"/>
                  </a:lnTo>
                  <a:lnTo>
                    <a:pt x="14" y="130"/>
                  </a:lnTo>
                  <a:lnTo>
                    <a:pt x="12" y="123"/>
                  </a:lnTo>
                  <a:lnTo>
                    <a:pt x="0" y="32"/>
                  </a:lnTo>
                  <a:lnTo>
                    <a:pt x="0" y="25"/>
                  </a:lnTo>
                  <a:lnTo>
                    <a:pt x="5" y="18"/>
                  </a:lnTo>
                  <a:lnTo>
                    <a:pt x="9" y="14"/>
                  </a:lnTo>
                  <a:lnTo>
                    <a:pt x="16" y="11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96"/>
            <p:cNvSpPr>
              <a:spLocks/>
            </p:cNvSpPr>
            <p:nvPr/>
          </p:nvSpPr>
          <p:spPr bwMode="auto">
            <a:xfrm>
              <a:off x="1935163" y="3054350"/>
              <a:ext cx="220663" cy="220663"/>
            </a:xfrm>
            <a:custGeom>
              <a:avLst/>
              <a:gdLst>
                <a:gd name="T0" fmla="*/ 106 w 139"/>
                <a:gd name="T1" fmla="*/ 0 h 139"/>
                <a:gd name="T2" fmla="*/ 116 w 139"/>
                <a:gd name="T3" fmla="*/ 0 h 139"/>
                <a:gd name="T4" fmla="*/ 120 w 139"/>
                <a:gd name="T5" fmla="*/ 5 h 139"/>
                <a:gd name="T6" fmla="*/ 125 w 139"/>
                <a:gd name="T7" fmla="*/ 10 h 139"/>
                <a:gd name="T8" fmla="*/ 127 w 139"/>
                <a:gd name="T9" fmla="*/ 16 h 139"/>
                <a:gd name="T10" fmla="*/ 139 w 139"/>
                <a:gd name="T11" fmla="*/ 107 h 139"/>
                <a:gd name="T12" fmla="*/ 139 w 139"/>
                <a:gd name="T13" fmla="*/ 114 h 139"/>
                <a:gd name="T14" fmla="*/ 136 w 139"/>
                <a:gd name="T15" fmla="*/ 121 h 139"/>
                <a:gd name="T16" fmla="*/ 129 w 139"/>
                <a:gd name="T17" fmla="*/ 125 h 139"/>
                <a:gd name="T18" fmla="*/ 123 w 139"/>
                <a:gd name="T19" fmla="*/ 128 h 139"/>
                <a:gd name="T20" fmla="*/ 32 w 139"/>
                <a:gd name="T21" fmla="*/ 139 h 139"/>
                <a:gd name="T22" fmla="*/ 25 w 139"/>
                <a:gd name="T23" fmla="*/ 139 h 139"/>
                <a:gd name="T24" fmla="*/ 18 w 139"/>
                <a:gd name="T25" fmla="*/ 137 h 139"/>
                <a:gd name="T26" fmla="*/ 14 w 139"/>
                <a:gd name="T27" fmla="*/ 130 h 139"/>
                <a:gd name="T28" fmla="*/ 11 w 139"/>
                <a:gd name="T29" fmla="*/ 123 h 139"/>
                <a:gd name="T30" fmla="*/ 0 w 139"/>
                <a:gd name="T31" fmla="*/ 33 h 139"/>
                <a:gd name="T32" fmla="*/ 0 w 139"/>
                <a:gd name="T33" fmla="*/ 26 h 139"/>
                <a:gd name="T34" fmla="*/ 4 w 139"/>
                <a:gd name="T35" fmla="*/ 19 h 139"/>
                <a:gd name="T36" fmla="*/ 9 w 139"/>
                <a:gd name="T37" fmla="*/ 14 h 139"/>
                <a:gd name="T38" fmla="*/ 16 w 139"/>
                <a:gd name="T39" fmla="*/ 12 h 139"/>
                <a:gd name="T40" fmla="*/ 106 w 139"/>
                <a:gd name="T4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9" h="139">
                  <a:moveTo>
                    <a:pt x="106" y="0"/>
                  </a:moveTo>
                  <a:lnTo>
                    <a:pt x="116" y="0"/>
                  </a:lnTo>
                  <a:lnTo>
                    <a:pt x="120" y="5"/>
                  </a:lnTo>
                  <a:lnTo>
                    <a:pt x="125" y="10"/>
                  </a:lnTo>
                  <a:lnTo>
                    <a:pt x="127" y="16"/>
                  </a:lnTo>
                  <a:lnTo>
                    <a:pt x="139" y="107"/>
                  </a:lnTo>
                  <a:lnTo>
                    <a:pt x="139" y="114"/>
                  </a:lnTo>
                  <a:lnTo>
                    <a:pt x="136" y="121"/>
                  </a:lnTo>
                  <a:lnTo>
                    <a:pt x="129" y="125"/>
                  </a:lnTo>
                  <a:lnTo>
                    <a:pt x="123" y="128"/>
                  </a:lnTo>
                  <a:lnTo>
                    <a:pt x="32" y="139"/>
                  </a:lnTo>
                  <a:lnTo>
                    <a:pt x="25" y="139"/>
                  </a:lnTo>
                  <a:lnTo>
                    <a:pt x="18" y="137"/>
                  </a:lnTo>
                  <a:lnTo>
                    <a:pt x="14" y="130"/>
                  </a:lnTo>
                  <a:lnTo>
                    <a:pt x="11" y="123"/>
                  </a:lnTo>
                  <a:lnTo>
                    <a:pt x="0" y="33"/>
                  </a:lnTo>
                  <a:lnTo>
                    <a:pt x="0" y="26"/>
                  </a:lnTo>
                  <a:lnTo>
                    <a:pt x="4" y="19"/>
                  </a:lnTo>
                  <a:lnTo>
                    <a:pt x="9" y="14"/>
                  </a:lnTo>
                  <a:lnTo>
                    <a:pt x="16" y="12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97"/>
            <p:cNvSpPr>
              <a:spLocks/>
            </p:cNvSpPr>
            <p:nvPr/>
          </p:nvSpPr>
          <p:spPr bwMode="auto">
            <a:xfrm>
              <a:off x="2413000" y="2995613"/>
              <a:ext cx="220663" cy="220663"/>
            </a:xfrm>
            <a:custGeom>
              <a:avLst/>
              <a:gdLst>
                <a:gd name="T0" fmla="*/ 107 w 139"/>
                <a:gd name="T1" fmla="*/ 0 h 139"/>
                <a:gd name="T2" fmla="*/ 113 w 139"/>
                <a:gd name="T3" fmla="*/ 0 h 139"/>
                <a:gd name="T4" fmla="*/ 120 w 139"/>
                <a:gd name="T5" fmla="*/ 3 h 139"/>
                <a:gd name="T6" fmla="*/ 125 w 139"/>
                <a:gd name="T7" fmla="*/ 7 h 139"/>
                <a:gd name="T8" fmla="*/ 127 w 139"/>
                <a:gd name="T9" fmla="*/ 14 h 139"/>
                <a:gd name="T10" fmla="*/ 139 w 139"/>
                <a:gd name="T11" fmla="*/ 107 h 139"/>
                <a:gd name="T12" fmla="*/ 139 w 139"/>
                <a:gd name="T13" fmla="*/ 114 h 139"/>
                <a:gd name="T14" fmla="*/ 137 w 139"/>
                <a:gd name="T15" fmla="*/ 121 h 139"/>
                <a:gd name="T16" fmla="*/ 130 w 139"/>
                <a:gd name="T17" fmla="*/ 125 h 139"/>
                <a:gd name="T18" fmla="*/ 123 w 139"/>
                <a:gd name="T19" fmla="*/ 128 h 139"/>
                <a:gd name="T20" fmla="*/ 32 w 139"/>
                <a:gd name="T21" fmla="*/ 139 h 139"/>
                <a:gd name="T22" fmla="*/ 25 w 139"/>
                <a:gd name="T23" fmla="*/ 139 h 139"/>
                <a:gd name="T24" fmla="*/ 18 w 139"/>
                <a:gd name="T25" fmla="*/ 135 h 139"/>
                <a:gd name="T26" fmla="*/ 14 w 139"/>
                <a:gd name="T27" fmla="*/ 130 h 139"/>
                <a:gd name="T28" fmla="*/ 12 w 139"/>
                <a:gd name="T29" fmla="*/ 123 h 139"/>
                <a:gd name="T30" fmla="*/ 0 w 139"/>
                <a:gd name="T31" fmla="*/ 30 h 139"/>
                <a:gd name="T32" fmla="*/ 0 w 139"/>
                <a:gd name="T33" fmla="*/ 23 h 139"/>
                <a:gd name="T34" fmla="*/ 5 w 139"/>
                <a:gd name="T35" fmla="*/ 19 h 139"/>
                <a:gd name="T36" fmla="*/ 9 w 139"/>
                <a:gd name="T37" fmla="*/ 14 h 139"/>
                <a:gd name="T38" fmla="*/ 16 w 139"/>
                <a:gd name="T39" fmla="*/ 12 h 139"/>
                <a:gd name="T40" fmla="*/ 107 w 139"/>
                <a:gd name="T4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9" h="139">
                  <a:moveTo>
                    <a:pt x="107" y="0"/>
                  </a:moveTo>
                  <a:lnTo>
                    <a:pt x="113" y="0"/>
                  </a:lnTo>
                  <a:lnTo>
                    <a:pt x="120" y="3"/>
                  </a:lnTo>
                  <a:lnTo>
                    <a:pt x="125" y="7"/>
                  </a:lnTo>
                  <a:lnTo>
                    <a:pt x="127" y="14"/>
                  </a:lnTo>
                  <a:lnTo>
                    <a:pt x="139" y="107"/>
                  </a:lnTo>
                  <a:lnTo>
                    <a:pt x="139" y="114"/>
                  </a:lnTo>
                  <a:lnTo>
                    <a:pt x="137" y="121"/>
                  </a:lnTo>
                  <a:lnTo>
                    <a:pt x="130" y="125"/>
                  </a:lnTo>
                  <a:lnTo>
                    <a:pt x="123" y="128"/>
                  </a:lnTo>
                  <a:lnTo>
                    <a:pt x="32" y="139"/>
                  </a:lnTo>
                  <a:lnTo>
                    <a:pt x="25" y="139"/>
                  </a:lnTo>
                  <a:lnTo>
                    <a:pt x="18" y="135"/>
                  </a:lnTo>
                  <a:lnTo>
                    <a:pt x="14" y="130"/>
                  </a:lnTo>
                  <a:lnTo>
                    <a:pt x="12" y="123"/>
                  </a:lnTo>
                  <a:lnTo>
                    <a:pt x="0" y="30"/>
                  </a:lnTo>
                  <a:lnTo>
                    <a:pt x="0" y="23"/>
                  </a:lnTo>
                  <a:lnTo>
                    <a:pt x="5" y="19"/>
                  </a:lnTo>
                  <a:lnTo>
                    <a:pt x="9" y="14"/>
                  </a:lnTo>
                  <a:lnTo>
                    <a:pt x="16" y="12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98"/>
            <p:cNvSpPr>
              <a:spLocks/>
            </p:cNvSpPr>
            <p:nvPr/>
          </p:nvSpPr>
          <p:spPr bwMode="auto">
            <a:xfrm>
              <a:off x="2173288" y="3025775"/>
              <a:ext cx="220663" cy="220663"/>
            </a:xfrm>
            <a:custGeom>
              <a:avLst/>
              <a:gdLst>
                <a:gd name="T0" fmla="*/ 107 w 139"/>
                <a:gd name="T1" fmla="*/ 0 h 139"/>
                <a:gd name="T2" fmla="*/ 114 w 139"/>
                <a:gd name="T3" fmla="*/ 0 h 139"/>
                <a:gd name="T4" fmla="*/ 121 w 139"/>
                <a:gd name="T5" fmla="*/ 2 h 139"/>
                <a:gd name="T6" fmla="*/ 125 w 139"/>
                <a:gd name="T7" fmla="*/ 9 h 139"/>
                <a:gd name="T8" fmla="*/ 128 w 139"/>
                <a:gd name="T9" fmla="*/ 16 h 139"/>
                <a:gd name="T10" fmla="*/ 139 w 139"/>
                <a:gd name="T11" fmla="*/ 106 h 139"/>
                <a:gd name="T12" fmla="*/ 139 w 139"/>
                <a:gd name="T13" fmla="*/ 113 h 139"/>
                <a:gd name="T14" fmla="*/ 137 w 139"/>
                <a:gd name="T15" fmla="*/ 120 h 139"/>
                <a:gd name="T16" fmla="*/ 130 w 139"/>
                <a:gd name="T17" fmla="*/ 125 h 139"/>
                <a:gd name="T18" fmla="*/ 123 w 139"/>
                <a:gd name="T19" fmla="*/ 127 h 139"/>
                <a:gd name="T20" fmla="*/ 33 w 139"/>
                <a:gd name="T21" fmla="*/ 139 h 139"/>
                <a:gd name="T22" fmla="*/ 26 w 139"/>
                <a:gd name="T23" fmla="*/ 139 h 139"/>
                <a:gd name="T24" fmla="*/ 19 w 139"/>
                <a:gd name="T25" fmla="*/ 134 h 139"/>
                <a:gd name="T26" fmla="*/ 14 w 139"/>
                <a:gd name="T27" fmla="*/ 129 h 139"/>
                <a:gd name="T28" fmla="*/ 12 w 139"/>
                <a:gd name="T29" fmla="*/ 122 h 139"/>
                <a:gd name="T30" fmla="*/ 0 w 139"/>
                <a:gd name="T31" fmla="*/ 32 h 139"/>
                <a:gd name="T32" fmla="*/ 0 w 139"/>
                <a:gd name="T33" fmla="*/ 25 h 139"/>
                <a:gd name="T34" fmla="*/ 5 w 139"/>
                <a:gd name="T35" fmla="*/ 18 h 139"/>
                <a:gd name="T36" fmla="*/ 10 w 139"/>
                <a:gd name="T37" fmla="*/ 14 h 139"/>
                <a:gd name="T38" fmla="*/ 17 w 139"/>
                <a:gd name="T39" fmla="*/ 11 h 139"/>
                <a:gd name="T40" fmla="*/ 107 w 139"/>
                <a:gd name="T4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9" h="139">
                  <a:moveTo>
                    <a:pt x="107" y="0"/>
                  </a:moveTo>
                  <a:lnTo>
                    <a:pt x="114" y="0"/>
                  </a:lnTo>
                  <a:lnTo>
                    <a:pt x="121" y="2"/>
                  </a:lnTo>
                  <a:lnTo>
                    <a:pt x="125" y="9"/>
                  </a:lnTo>
                  <a:lnTo>
                    <a:pt x="128" y="16"/>
                  </a:lnTo>
                  <a:lnTo>
                    <a:pt x="139" y="106"/>
                  </a:lnTo>
                  <a:lnTo>
                    <a:pt x="139" y="113"/>
                  </a:lnTo>
                  <a:lnTo>
                    <a:pt x="137" y="120"/>
                  </a:lnTo>
                  <a:lnTo>
                    <a:pt x="130" y="125"/>
                  </a:lnTo>
                  <a:lnTo>
                    <a:pt x="123" y="127"/>
                  </a:lnTo>
                  <a:lnTo>
                    <a:pt x="33" y="139"/>
                  </a:lnTo>
                  <a:lnTo>
                    <a:pt x="26" y="139"/>
                  </a:lnTo>
                  <a:lnTo>
                    <a:pt x="19" y="134"/>
                  </a:lnTo>
                  <a:lnTo>
                    <a:pt x="14" y="129"/>
                  </a:lnTo>
                  <a:lnTo>
                    <a:pt x="12" y="122"/>
                  </a:lnTo>
                  <a:lnTo>
                    <a:pt x="0" y="32"/>
                  </a:lnTo>
                  <a:lnTo>
                    <a:pt x="0" y="25"/>
                  </a:lnTo>
                  <a:lnTo>
                    <a:pt x="5" y="18"/>
                  </a:lnTo>
                  <a:lnTo>
                    <a:pt x="10" y="14"/>
                  </a:lnTo>
                  <a:lnTo>
                    <a:pt x="17" y="11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99"/>
            <p:cNvSpPr>
              <a:spLocks/>
            </p:cNvSpPr>
            <p:nvPr/>
          </p:nvSpPr>
          <p:spPr bwMode="auto">
            <a:xfrm>
              <a:off x="3582988" y="2844800"/>
              <a:ext cx="223838" cy="220663"/>
            </a:xfrm>
            <a:custGeom>
              <a:avLst/>
              <a:gdLst>
                <a:gd name="T0" fmla="*/ 109 w 141"/>
                <a:gd name="T1" fmla="*/ 0 h 139"/>
                <a:gd name="T2" fmla="*/ 116 w 141"/>
                <a:gd name="T3" fmla="*/ 0 h 139"/>
                <a:gd name="T4" fmla="*/ 123 w 141"/>
                <a:gd name="T5" fmla="*/ 5 h 139"/>
                <a:gd name="T6" fmla="*/ 127 w 141"/>
                <a:gd name="T7" fmla="*/ 10 h 139"/>
                <a:gd name="T8" fmla="*/ 129 w 141"/>
                <a:gd name="T9" fmla="*/ 16 h 139"/>
                <a:gd name="T10" fmla="*/ 141 w 141"/>
                <a:gd name="T11" fmla="*/ 107 h 139"/>
                <a:gd name="T12" fmla="*/ 139 w 141"/>
                <a:gd name="T13" fmla="*/ 116 h 139"/>
                <a:gd name="T14" fmla="*/ 136 w 141"/>
                <a:gd name="T15" fmla="*/ 121 h 139"/>
                <a:gd name="T16" fmla="*/ 132 w 141"/>
                <a:gd name="T17" fmla="*/ 125 h 139"/>
                <a:gd name="T18" fmla="*/ 125 w 141"/>
                <a:gd name="T19" fmla="*/ 128 h 139"/>
                <a:gd name="T20" fmla="*/ 32 w 141"/>
                <a:gd name="T21" fmla="*/ 139 h 139"/>
                <a:gd name="T22" fmla="*/ 25 w 141"/>
                <a:gd name="T23" fmla="*/ 139 h 139"/>
                <a:gd name="T24" fmla="*/ 18 w 141"/>
                <a:gd name="T25" fmla="*/ 137 h 139"/>
                <a:gd name="T26" fmla="*/ 14 w 141"/>
                <a:gd name="T27" fmla="*/ 130 h 139"/>
                <a:gd name="T28" fmla="*/ 11 w 141"/>
                <a:gd name="T29" fmla="*/ 123 h 139"/>
                <a:gd name="T30" fmla="*/ 0 w 141"/>
                <a:gd name="T31" fmla="*/ 33 h 139"/>
                <a:gd name="T32" fmla="*/ 2 w 141"/>
                <a:gd name="T33" fmla="*/ 26 h 139"/>
                <a:gd name="T34" fmla="*/ 4 w 141"/>
                <a:gd name="T35" fmla="*/ 19 h 139"/>
                <a:gd name="T36" fmla="*/ 9 w 141"/>
                <a:gd name="T37" fmla="*/ 14 h 139"/>
                <a:gd name="T38" fmla="*/ 16 w 141"/>
                <a:gd name="T39" fmla="*/ 12 h 139"/>
                <a:gd name="T40" fmla="*/ 109 w 141"/>
                <a:gd name="T4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1" h="139">
                  <a:moveTo>
                    <a:pt x="109" y="0"/>
                  </a:moveTo>
                  <a:lnTo>
                    <a:pt x="116" y="0"/>
                  </a:lnTo>
                  <a:lnTo>
                    <a:pt x="123" y="5"/>
                  </a:lnTo>
                  <a:lnTo>
                    <a:pt x="127" y="10"/>
                  </a:lnTo>
                  <a:lnTo>
                    <a:pt x="129" y="16"/>
                  </a:lnTo>
                  <a:lnTo>
                    <a:pt x="141" y="107"/>
                  </a:lnTo>
                  <a:lnTo>
                    <a:pt x="139" y="116"/>
                  </a:lnTo>
                  <a:lnTo>
                    <a:pt x="136" y="121"/>
                  </a:lnTo>
                  <a:lnTo>
                    <a:pt x="132" y="125"/>
                  </a:lnTo>
                  <a:lnTo>
                    <a:pt x="125" y="128"/>
                  </a:lnTo>
                  <a:lnTo>
                    <a:pt x="32" y="139"/>
                  </a:lnTo>
                  <a:lnTo>
                    <a:pt x="25" y="139"/>
                  </a:lnTo>
                  <a:lnTo>
                    <a:pt x="18" y="137"/>
                  </a:lnTo>
                  <a:lnTo>
                    <a:pt x="14" y="130"/>
                  </a:lnTo>
                  <a:lnTo>
                    <a:pt x="11" y="123"/>
                  </a:lnTo>
                  <a:lnTo>
                    <a:pt x="0" y="33"/>
                  </a:lnTo>
                  <a:lnTo>
                    <a:pt x="2" y="26"/>
                  </a:lnTo>
                  <a:lnTo>
                    <a:pt x="4" y="19"/>
                  </a:lnTo>
                  <a:lnTo>
                    <a:pt x="9" y="14"/>
                  </a:lnTo>
                  <a:lnTo>
                    <a:pt x="16" y="12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00"/>
            <p:cNvSpPr>
              <a:spLocks/>
            </p:cNvSpPr>
            <p:nvPr/>
          </p:nvSpPr>
          <p:spPr bwMode="auto">
            <a:xfrm>
              <a:off x="3357563" y="2874963"/>
              <a:ext cx="220663" cy="220663"/>
            </a:xfrm>
            <a:custGeom>
              <a:avLst/>
              <a:gdLst>
                <a:gd name="T0" fmla="*/ 109 w 139"/>
                <a:gd name="T1" fmla="*/ 0 h 139"/>
                <a:gd name="T2" fmla="*/ 116 w 139"/>
                <a:gd name="T3" fmla="*/ 0 h 139"/>
                <a:gd name="T4" fmla="*/ 121 w 139"/>
                <a:gd name="T5" fmla="*/ 2 h 139"/>
                <a:gd name="T6" fmla="*/ 126 w 139"/>
                <a:gd name="T7" fmla="*/ 7 h 139"/>
                <a:gd name="T8" fmla="*/ 128 w 139"/>
                <a:gd name="T9" fmla="*/ 14 h 139"/>
                <a:gd name="T10" fmla="*/ 139 w 139"/>
                <a:gd name="T11" fmla="*/ 109 h 139"/>
                <a:gd name="T12" fmla="*/ 139 w 139"/>
                <a:gd name="T13" fmla="*/ 116 h 139"/>
                <a:gd name="T14" fmla="*/ 137 w 139"/>
                <a:gd name="T15" fmla="*/ 123 h 139"/>
                <a:gd name="T16" fmla="*/ 132 w 139"/>
                <a:gd name="T17" fmla="*/ 125 h 139"/>
                <a:gd name="T18" fmla="*/ 126 w 139"/>
                <a:gd name="T19" fmla="*/ 127 h 139"/>
                <a:gd name="T20" fmla="*/ 31 w 139"/>
                <a:gd name="T21" fmla="*/ 139 h 139"/>
                <a:gd name="T22" fmla="*/ 24 w 139"/>
                <a:gd name="T23" fmla="*/ 139 h 139"/>
                <a:gd name="T24" fmla="*/ 17 w 139"/>
                <a:gd name="T25" fmla="*/ 136 h 139"/>
                <a:gd name="T26" fmla="*/ 14 w 139"/>
                <a:gd name="T27" fmla="*/ 132 h 139"/>
                <a:gd name="T28" fmla="*/ 12 w 139"/>
                <a:gd name="T29" fmla="*/ 125 h 139"/>
                <a:gd name="T30" fmla="*/ 0 w 139"/>
                <a:gd name="T31" fmla="*/ 30 h 139"/>
                <a:gd name="T32" fmla="*/ 0 w 139"/>
                <a:gd name="T33" fmla="*/ 23 h 139"/>
                <a:gd name="T34" fmla="*/ 3 w 139"/>
                <a:gd name="T35" fmla="*/ 16 h 139"/>
                <a:gd name="T36" fmla="*/ 7 w 139"/>
                <a:gd name="T37" fmla="*/ 14 h 139"/>
                <a:gd name="T38" fmla="*/ 14 w 139"/>
                <a:gd name="T39" fmla="*/ 11 h 139"/>
                <a:gd name="T40" fmla="*/ 109 w 139"/>
                <a:gd name="T4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9" h="139">
                  <a:moveTo>
                    <a:pt x="109" y="0"/>
                  </a:moveTo>
                  <a:lnTo>
                    <a:pt x="116" y="0"/>
                  </a:lnTo>
                  <a:lnTo>
                    <a:pt x="121" y="2"/>
                  </a:lnTo>
                  <a:lnTo>
                    <a:pt x="126" y="7"/>
                  </a:lnTo>
                  <a:lnTo>
                    <a:pt x="128" y="14"/>
                  </a:lnTo>
                  <a:lnTo>
                    <a:pt x="139" y="109"/>
                  </a:lnTo>
                  <a:lnTo>
                    <a:pt x="139" y="116"/>
                  </a:lnTo>
                  <a:lnTo>
                    <a:pt x="137" y="123"/>
                  </a:lnTo>
                  <a:lnTo>
                    <a:pt x="132" y="125"/>
                  </a:lnTo>
                  <a:lnTo>
                    <a:pt x="126" y="127"/>
                  </a:lnTo>
                  <a:lnTo>
                    <a:pt x="31" y="139"/>
                  </a:lnTo>
                  <a:lnTo>
                    <a:pt x="24" y="139"/>
                  </a:lnTo>
                  <a:lnTo>
                    <a:pt x="17" y="136"/>
                  </a:lnTo>
                  <a:lnTo>
                    <a:pt x="14" y="132"/>
                  </a:lnTo>
                  <a:lnTo>
                    <a:pt x="12" y="125"/>
                  </a:lnTo>
                  <a:lnTo>
                    <a:pt x="0" y="30"/>
                  </a:lnTo>
                  <a:lnTo>
                    <a:pt x="0" y="23"/>
                  </a:lnTo>
                  <a:lnTo>
                    <a:pt x="3" y="16"/>
                  </a:lnTo>
                  <a:lnTo>
                    <a:pt x="7" y="14"/>
                  </a:lnTo>
                  <a:lnTo>
                    <a:pt x="14" y="11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01"/>
            <p:cNvSpPr>
              <a:spLocks/>
            </p:cNvSpPr>
            <p:nvPr/>
          </p:nvSpPr>
          <p:spPr bwMode="auto">
            <a:xfrm>
              <a:off x="3971925" y="3028950"/>
              <a:ext cx="220663" cy="220663"/>
            </a:xfrm>
            <a:custGeom>
              <a:avLst/>
              <a:gdLst>
                <a:gd name="T0" fmla="*/ 107 w 139"/>
                <a:gd name="T1" fmla="*/ 0 h 139"/>
                <a:gd name="T2" fmla="*/ 114 w 139"/>
                <a:gd name="T3" fmla="*/ 0 h 139"/>
                <a:gd name="T4" fmla="*/ 121 w 139"/>
                <a:gd name="T5" fmla="*/ 2 h 139"/>
                <a:gd name="T6" fmla="*/ 125 w 139"/>
                <a:gd name="T7" fmla="*/ 7 h 139"/>
                <a:gd name="T8" fmla="*/ 128 w 139"/>
                <a:gd name="T9" fmla="*/ 14 h 139"/>
                <a:gd name="T10" fmla="*/ 139 w 139"/>
                <a:gd name="T11" fmla="*/ 107 h 139"/>
                <a:gd name="T12" fmla="*/ 139 w 139"/>
                <a:gd name="T13" fmla="*/ 114 h 139"/>
                <a:gd name="T14" fmla="*/ 135 w 139"/>
                <a:gd name="T15" fmla="*/ 120 h 139"/>
                <a:gd name="T16" fmla="*/ 130 w 139"/>
                <a:gd name="T17" fmla="*/ 125 h 139"/>
                <a:gd name="T18" fmla="*/ 123 w 139"/>
                <a:gd name="T19" fmla="*/ 127 h 139"/>
                <a:gd name="T20" fmla="*/ 33 w 139"/>
                <a:gd name="T21" fmla="*/ 139 h 139"/>
                <a:gd name="T22" fmla="*/ 26 w 139"/>
                <a:gd name="T23" fmla="*/ 139 h 139"/>
                <a:gd name="T24" fmla="*/ 19 w 139"/>
                <a:gd name="T25" fmla="*/ 134 h 139"/>
                <a:gd name="T26" fmla="*/ 14 w 139"/>
                <a:gd name="T27" fmla="*/ 130 h 139"/>
                <a:gd name="T28" fmla="*/ 12 w 139"/>
                <a:gd name="T29" fmla="*/ 123 h 139"/>
                <a:gd name="T30" fmla="*/ 0 w 139"/>
                <a:gd name="T31" fmla="*/ 30 h 139"/>
                <a:gd name="T32" fmla="*/ 0 w 139"/>
                <a:gd name="T33" fmla="*/ 23 h 139"/>
                <a:gd name="T34" fmla="*/ 3 w 139"/>
                <a:gd name="T35" fmla="*/ 19 h 139"/>
                <a:gd name="T36" fmla="*/ 10 w 139"/>
                <a:gd name="T37" fmla="*/ 14 h 139"/>
                <a:gd name="T38" fmla="*/ 17 w 139"/>
                <a:gd name="T39" fmla="*/ 12 h 139"/>
                <a:gd name="T40" fmla="*/ 107 w 139"/>
                <a:gd name="T4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9" h="139">
                  <a:moveTo>
                    <a:pt x="107" y="0"/>
                  </a:moveTo>
                  <a:lnTo>
                    <a:pt x="114" y="0"/>
                  </a:lnTo>
                  <a:lnTo>
                    <a:pt x="121" y="2"/>
                  </a:lnTo>
                  <a:lnTo>
                    <a:pt x="125" y="7"/>
                  </a:lnTo>
                  <a:lnTo>
                    <a:pt x="128" y="14"/>
                  </a:lnTo>
                  <a:lnTo>
                    <a:pt x="139" y="107"/>
                  </a:lnTo>
                  <a:lnTo>
                    <a:pt x="139" y="114"/>
                  </a:lnTo>
                  <a:lnTo>
                    <a:pt x="135" y="120"/>
                  </a:lnTo>
                  <a:lnTo>
                    <a:pt x="130" y="125"/>
                  </a:lnTo>
                  <a:lnTo>
                    <a:pt x="123" y="127"/>
                  </a:lnTo>
                  <a:lnTo>
                    <a:pt x="33" y="139"/>
                  </a:lnTo>
                  <a:lnTo>
                    <a:pt x="26" y="139"/>
                  </a:lnTo>
                  <a:lnTo>
                    <a:pt x="19" y="134"/>
                  </a:lnTo>
                  <a:lnTo>
                    <a:pt x="14" y="130"/>
                  </a:lnTo>
                  <a:lnTo>
                    <a:pt x="12" y="123"/>
                  </a:lnTo>
                  <a:lnTo>
                    <a:pt x="0" y="30"/>
                  </a:lnTo>
                  <a:lnTo>
                    <a:pt x="0" y="23"/>
                  </a:lnTo>
                  <a:lnTo>
                    <a:pt x="3" y="19"/>
                  </a:lnTo>
                  <a:lnTo>
                    <a:pt x="10" y="14"/>
                  </a:lnTo>
                  <a:lnTo>
                    <a:pt x="17" y="12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02"/>
            <p:cNvSpPr>
              <a:spLocks/>
            </p:cNvSpPr>
            <p:nvPr/>
          </p:nvSpPr>
          <p:spPr bwMode="auto">
            <a:xfrm>
              <a:off x="4197350" y="2995613"/>
              <a:ext cx="249238" cy="234950"/>
            </a:xfrm>
            <a:custGeom>
              <a:avLst/>
              <a:gdLst>
                <a:gd name="T0" fmla="*/ 120 w 157"/>
                <a:gd name="T1" fmla="*/ 0 h 148"/>
                <a:gd name="T2" fmla="*/ 127 w 157"/>
                <a:gd name="T3" fmla="*/ 0 h 148"/>
                <a:gd name="T4" fmla="*/ 132 w 157"/>
                <a:gd name="T5" fmla="*/ 3 h 148"/>
                <a:gd name="T6" fmla="*/ 139 w 157"/>
                <a:gd name="T7" fmla="*/ 5 h 148"/>
                <a:gd name="T8" fmla="*/ 141 w 157"/>
                <a:gd name="T9" fmla="*/ 9 h 148"/>
                <a:gd name="T10" fmla="*/ 143 w 157"/>
                <a:gd name="T11" fmla="*/ 14 h 148"/>
                <a:gd name="T12" fmla="*/ 157 w 157"/>
                <a:gd name="T13" fmla="*/ 111 h 148"/>
                <a:gd name="T14" fmla="*/ 155 w 157"/>
                <a:gd name="T15" fmla="*/ 118 h 148"/>
                <a:gd name="T16" fmla="*/ 153 w 157"/>
                <a:gd name="T17" fmla="*/ 123 h 148"/>
                <a:gd name="T18" fmla="*/ 148 w 157"/>
                <a:gd name="T19" fmla="*/ 130 h 148"/>
                <a:gd name="T20" fmla="*/ 143 w 157"/>
                <a:gd name="T21" fmla="*/ 135 h 148"/>
                <a:gd name="T22" fmla="*/ 136 w 157"/>
                <a:gd name="T23" fmla="*/ 137 h 148"/>
                <a:gd name="T24" fmla="*/ 41 w 157"/>
                <a:gd name="T25" fmla="*/ 148 h 148"/>
                <a:gd name="T26" fmla="*/ 34 w 157"/>
                <a:gd name="T27" fmla="*/ 148 h 148"/>
                <a:gd name="T28" fmla="*/ 27 w 157"/>
                <a:gd name="T29" fmla="*/ 146 h 148"/>
                <a:gd name="T30" fmla="*/ 21 w 157"/>
                <a:gd name="T31" fmla="*/ 141 h 148"/>
                <a:gd name="T32" fmla="*/ 16 w 157"/>
                <a:gd name="T33" fmla="*/ 135 h 148"/>
                <a:gd name="T34" fmla="*/ 14 w 157"/>
                <a:gd name="T35" fmla="*/ 130 h 148"/>
                <a:gd name="T36" fmla="*/ 0 w 157"/>
                <a:gd name="T37" fmla="*/ 33 h 148"/>
                <a:gd name="T38" fmla="*/ 2 w 157"/>
                <a:gd name="T39" fmla="*/ 28 h 148"/>
                <a:gd name="T40" fmla="*/ 4 w 157"/>
                <a:gd name="T41" fmla="*/ 21 h 148"/>
                <a:gd name="T42" fmla="*/ 11 w 157"/>
                <a:gd name="T43" fmla="*/ 16 h 148"/>
                <a:gd name="T44" fmla="*/ 18 w 157"/>
                <a:gd name="T45" fmla="*/ 14 h 148"/>
                <a:gd name="T46" fmla="*/ 23 w 157"/>
                <a:gd name="T47" fmla="*/ 12 h 148"/>
                <a:gd name="T48" fmla="*/ 120 w 157"/>
                <a:gd name="T49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7" h="148">
                  <a:moveTo>
                    <a:pt x="120" y="0"/>
                  </a:moveTo>
                  <a:lnTo>
                    <a:pt x="127" y="0"/>
                  </a:lnTo>
                  <a:lnTo>
                    <a:pt x="132" y="3"/>
                  </a:lnTo>
                  <a:lnTo>
                    <a:pt x="139" y="5"/>
                  </a:lnTo>
                  <a:lnTo>
                    <a:pt x="141" y="9"/>
                  </a:lnTo>
                  <a:lnTo>
                    <a:pt x="143" y="14"/>
                  </a:lnTo>
                  <a:lnTo>
                    <a:pt x="157" y="111"/>
                  </a:lnTo>
                  <a:lnTo>
                    <a:pt x="155" y="118"/>
                  </a:lnTo>
                  <a:lnTo>
                    <a:pt x="153" y="123"/>
                  </a:lnTo>
                  <a:lnTo>
                    <a:pt x="148" y="130"/>
                  </a:lnTo>
                  <a:lnTo>
                    <a:pt x="143" y="135"/>
                  </a:lnTo>
                  <a:lnTo>
                    <a:pt x="136" y="137"/>
                  </a:lnTo>
                  <a:lnTo>
                    <a:pt x="41" y="148"/>
                  </a:lnTo>
                  <a:lnTo>
                    <a:pt x="34" y="148"/>
                  </a:lnTo>
                  <a:lnTo>
                    <a:pt x="27" y="146"/>
                  </a:lnTo>
                  <a:lnTo>
                    <a:pt x="21" y="141"/>
                  </a:lnTo>
                  <a:lnTo>
                    <a:pt x="16" y="135"/>
                  </a:lnTo>
                  <a:lnTo>
                    <a:pt x="14" y="130"/>
                  </a:lnTo>
                  <a:lnTo>
                    <a:pt x="0" y="33"/>
                  </a:lnTo>
                  <a:lnTo>
                    <a:pt x="2" y="28"/>
                  </a:lnTo>
                  <a:lnTo>
                    <a:pt x="4" y="21"/>
                  </a:lnTo>
                  <a:lnTo>
                    <a:pt x="11" y="16"/>
                  </a:lnTo>
                  <a:lnTo>
                    <a:pt x="18" y="14"/>
                  </a:lnTo>
                  <a:lnTo>
                    <a:pt x="23" y="12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03"/>
            <p:cNvSpPr>
              <a:spLocks/>
            </p:cNvSpPr>
            <p:nvPr/>
          </p:nvSpPr>
          <p:spPr bwMode="auto">
            <a:xfrm>
              <a:off x="2798763" y="3176588"/>
              <a:ext cx="225425" cy="220663"/>
            </a:xfrm>
            <a:custGeom>
              <a:avLst/>
              <a:gdLst>
                <a:gd name="T0" fmla="*/ 109 w 142"/>
                <a:gd name="T1" fmla="*/ 0 h 139"/>
                <a:gd name="T2" fmla="*/ 116 w 142"/>
                <a:gd name="T3" fmla="*/ 0 h 139"/>
                <a:gd name="T4" fmla="*/ 123 w 142"/>
                <a:gd name="T5" fmla="*/ 2 h 139"/>
                <a:gd name="T6" fmla="*/ 128 w 142"/>
                <a:gd name="T7" fmla="*/ 9 h 139"/>
                <a:gd name="T8" fmla="*/ 130 w 142"/>
                <a:gd name="T9" fmla="*/ 16 h 139"/>
                <a:gd name="T10" fmla="*/ 142 w 142"/>
                <a:gd name="T11" fmla="*/ 106 h 139"/>
                <a:gd name="T12" fmla="*/ 139 w 142"/>
                <a:gd name="T13" fmla="*/ 113 h 139"/>
                <a:gd name="T14" fmla="*/ 137 w 142"/>
                <a:gd name="T15" fmla="*/ 120 h 139"/>
                <a:gd name="T16" fmla="*/ 132 w 142"/>
                <a:gd name="T17" fmla="*/ 125 h 139"/>
                <a:gd name="T18" fmla="*/ 125 w 142"/>
                <a:gd name="T19" fmla="*/ 127 h 139"/>
                <a:gd name="T20" fmla="*/ 33 w 142"/>
                <a:gd name="T21" fmla="*/ 139 h 139"/>
                <a:gd name="T22" fmla="*/ 26 w 142"/>
                <a:gd name="T23" fmla="*/ 139 h 139"/>
                <a:gd name="T24" fmla="*/ 19 w 142"/>
                <a:gd name="T25" fmla="*/ 136 h 139"/>
                <a:gd name="T26" fmla="*/ 14 w 142"/>
                <a:gd name="T27" fmla="*/ 129 h 139"/>
                <a:gd name="T28" fmla="*/ 12 w 142"/>
                <a:gd name="T29" fmla="*/ 122 h 139"/>
                <a:gd name="T30" fmla="*/ 0 w 142"/>
                <a:gd name="T31" fmla="*/ 32 h 139"/>
                <a:gd name="T32" fmla="*/ 3 w 142"/>
                <a:gd name="T33" fmla="*/ 25 h 139"/>
                <a:gd name="T34" fmla="*/ 5 w 142"/>
                <a:gd name="T35" fmla="*/ 18 h 139"/>
                <a:gd name="T36" fmla="*/ 9 w 142"/>
                <a:gd name="T37" fmla="*/ 14 h 139"/>
                <a:gd name="T38" fmla="*/ 16 w 142"/>
                <a:gd name="T39" fmla="*/ 11 h 139"/>
                <a:gd name="T40" fmla="*/ 109 w 142"/>
                <a:gd name="T4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2" h="139">
                  <a:moveTo>
                    <a:pt x="109" y="0"/>
                  </a:moveTo>
                  <a:lnTo>
                    <a:pt x="116" y="0"/>
                  </a:lnTo>
                  <a:lnTo>
                    <a:pt x="123" y="2"/>
                  </a:lnTo>
                  <a:lnTo>
                    <a:pt x="128" y="9"/>
                  </a:lnTo>
                  <a:lnTo>
                    <a:pt x="130" y="16"/>
                  </a:lnTo>
                  <a:lnTo>
                    <a:pt x="142" y="106"/>
                  </a:lnTo>
                  <a:lnTo>
                    <a:pt x="139" y="113"/>
                  </a:lnTo>
                  <a:lnTo>
                    <a:pt x="137" y="120"/>
                  </a:lnTo>
                  <a:lnTo>
                    <a:pt x="132" y="125"/>
                  </a:lnTo>
                  <a:lnTo>
                    <a:pt x="125" y="127"/>
                  </a:lnTo>
                  <a:lnTo>
                    <a:pt x="33" y="139"/>
                  </a:lnTo>
                  <a:lnTo>
                    <a:pt x="26" y="139"/>
                  </a:lnTo>
                  <a:lnTo>
                    <a:pt x="19" y="136"/>
                  </a:lnTo>
                  <a:lnTo>
                    <a:pt x="14" y="129"/>
                  </a:lnTo>
                  <a:lnTo>
                    <a:pt x="12" y="122"/>
                  </a:lnTo>
                  <a:lnTo>
                    <a:pt x="0" y="32"/>
                  </a:lnTo>
                  <a:lnTo>
                    <a:pt x="3" y="25"/>
                  </a:lnTo>
                  <a:lnTo>
                    <a:pt x="5" y="18"/>
                  </a:lnTo>
                  <a:lnTo>
                    <a:pt x="9" y="14"/>
                  </a:lnTo>
                  <a:lnTo>
                    <a:pt x="16" y="11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04"/>
            <p:cNvSpPr>
              <a:spLocks/>
            </p:cNvSpPr>
            <p:nvPr/>
          </p:nvSpPr>
          <p:spPr bwMode="auto">
            <a:xfrm>
              <a:off x="3265488" y="3117850"/>
              <a:ext cx="220663" cy="220663"/>
            </a:xfrm>
            <a:custGeom>
              <a:avLst/>
              <a:gdLst>
                <a:gd name="T0" fmla="*/ 107 w 139"/>
                <a:gd name="T1" fmla="*/ 0 h 139"/>
                <a:gd name="T2" fmla="*/ 116 w 139"/>
                <a:gd name="T3" fmla="*/ 0 h 139"/>
                <a:gd name="T4" fmla="*/ 121 w 139"/>
                <a:gd name="T5" fmla="*/ 2 h 139"/>
                <a:gd name="T6" fmla="*/ 126 w 139"/>
                <a:gd name="T7" fmla="*/ 9 h 139"/>
                <a:gd name="T8" fmla="*/ 128 w 139"/>
                <a:gd name="T9" fmla="*/ 16 h 139"/>
                <a:gd name="T10" fmla="*/ 139 w 139"/>
                <a:gd name="T11" fmla="*/ 106 h 139"/>
                <a:gd name="T12" fmla="*/ 139 w 139"/>
                <a:gd name="T13" fmla="*/ 113 h 139"/>
                <a:gd name="T14" fmla="*/ 137 w 139"/>
                <a:gd name="T15" fmla="*/ 120 h 139"/>
                <a:gd name="T16" fmla="*/ 130 w 139"/>
                <a:gd name="T17" fmla="*/ 125 h 139"/>
                <a:gd name="T18" fmla="*/ 123 w 139"/>
                <a:gd name="T19" fmla="*/ 127 h 139"/>
                <a:gd name="T20" fmla="*/ 33 w 139"/>
                <a:gd name="T21" fmla="*/ 139 h 139"/>
                <a:gd name="T22" fmla="*/ 26 w 139"/>
                <a:gd name="T23" fmla="*/ 139 h 139"/>
                <a:gd name="T24" fmla="*/ 19 w 139"/>
                <a:gd name="T25" fmla="*/ 134 h 139"/>
                <a:gd name="T26" fmla="*/ 14 w 139"/>
                <a:gd name="T27" fmla="*/ 129 h 139"/>
                <a:gd name="T28" fmla="*/ 12 w 139"/>
                <a:gd name="T29" fmla="*/ 122 h 139"/>
                <a:gd name="T30" fmla="*/ 0 w 139"/>
                <a:gd name="T31" fmla="*/ 32 h 139"/>
                <a:gd name="T32" fmla="*/ 0 w 139"/>
                <a:gd name="T33" fmla="*/ 25 h 139"/>
                <a:gd name="T34" fmla="*/ 5 w 139"/>
                <a:gd name="T35" fmla="*/ 18 h 139"/>
                <a:gd name="T36" fmla="*/ 10 w 139"/>
                <a:gd name="T37" fmla="*/ 14 h 139"/>
                <a:gd name="T38" fmla="*/ 17 w 139"/>
                <a:gd name="T39" fmla="*/ 11 h 139"/>
                <a:gd name="T40" fmla="*/ 107 w 139"/>
                <a:gd name="T4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9" h="139">
                  <a:moveTo>
                    <a:pt x="107" y="0"/>
                  </a:moveTo>
                  <a:lnTo>
                    <a:pt x="116" y="0"/>
                  </a:lnTo>
                  <a:lnTo>
                    <a:pt x="121" y="2"/>
                  </a:lnTo>
                  <a:lnTo>
                    <a:pt x="126" y="9"/>
                  </a:lnTo>
                  <a:lnTo>
                    <a:pt x="128" y="16"/>
                  </a:lnTo>
                  <a:lnTo>
                    <a:pt x="139" y="106"/>
                  </a:lnTo>
                  <a:lnTo>
                    <a:pt x="139" y="113"/>
                  </a:lnTo>
                  <a:lnTo>
                    <a:pt x="137" y="120"/>
                  </a:lnTo>
                  <a:lnTo>
                    <a:pt x="130" y="125"/>
                  </a:lnTo>
                  <a:lnTo>
                    <a:pt x="123" y="127"/>
                  </a:lnTo>
                  <a:lnTo>
                    <a:pt x="33" y="139"/>
                  </a:lnTo>
                  <a:lnTo>
                    <a:pt x="26" y="139"/>
                  </a:lnTo>
                  <a:lnTo>
                    <a:pt x="19" y="134"/>
                  </a:lnTo>
                  <a:lnTo>
                    <a:pt x="14" y="129"/>
                  </a:lnTo>
                  <a:lnTo>
                    <a:pt x="12" y="122"/>
                  </a:lnTo>
                  <a:lnTo>
                    <a:pt x="0" y="32"/>
                  </a:lnTo>
                  <a:lnTo>
                    <a:pt x="0" y="25"/>
                  </a:lnTo>
                  <a:lnTo>
                    <a:pt x="5" y="18"/>
                  </a:lnTo>
                  <a:lnTo>
                    <a:pt x="10" y="14"/>
                  </a:lnTo>
                  <a:lnTo>
                    <a:pt x="17" y="11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105"/>
            <p:cNvSpPr>
              <a:spLocks/>
            </p:cNvSpPr>
            <p:nvPr/>
          </p:nvSpPr>
          <p:spPr bwMode="auto">
            <a:xfrm>
              <a:off x="3027363" y="3146425"/>
              <a:ext cx="220663" cy="220663"/>
            </a:xfrm>
            <a:custGeom>
              <a:avLst/>
              <a:gdLst>
                <a:gd name="T0" fmla="*/ 106 w 139"/>
                <a:gd name="T1" fmla="*/ 0 h 139"/>
                <a:gd name="T2" fmla="*/ 116 w 139"/>
                <a:gd name="T3" fmla="*/ 0 h 139"/>
                <a:gd name="T4" fmla="*/ 120 w 139"/>
                <a:gd name="T5" fmla="*/ 5 h 139"/>
                <a:gd name="T6" fmla="*/ 125 w 139"/>
                <a:gd name="T7" fmla="*/ 9 h 139"/>
                <a:gd name="T8" fmla="*/ 127 w 139"/>
                <a:gd name="T9" fmla="*/ 16 h 139"/>
                <a:gd name="T10" fmla="*/ 139 w 139"/>
                <a:gd name="T11" fmla="*/ 107 h 139"/>
                <a:gd name="T12" fmla="*/ 139 w 139"/>
                <a:gd name="T13" fmla="*/ 116 h 139"/>
                <a:gd name="T14" fmla="*/ 137 w 139"/>
                <a:gd name="T15" fmla="*/ 121 h 139"/>
                <a:gd name="T16" fmla="*/ 130 w 139"/>
                <a:gd name="T17" fmla="*/ 125 h 139"/>
                <a:gd name="T18" fmla="*/ 123 w 139"/>
                <a:gd name="T19" fmla="*/ 128 h 139"/>
                <a:gd name="T20" fmla="*/ 32 w 139"/>
                <a:gd name="T21" fmla="*/ 139 h 139"/>
                <a:gd name="T22" fmla="*/ 25 w 139"/>
                <a:gd name="T23" fmla="*/ 139 h 139"/>
                <a:gd name="T24" fmla="*/ 18 w 139"/>
                <a:gd name="T25" fmla="*/ 137 h 139"/>
                <a:gd name="T26" fmla="*/ 14 w 139"/>
                <a:gd name="T27" fmla="*/ 130 h 139"/>
                <a:gd name="T28" fmla="*/ 11 w 139"/>
                <a:gd name="T29" fmla="*/ 123 h 139"/>
                <a:gd name="T30" fmla="*/ 0 w 139"/>
                <a:gd name="T31" fmla="*/ 33 h 139"/>
                <a:gd name="T32" fmla="*/ 0 w 139"/>
                <a:gd name="T33" fmla="*/ 26 h 139"/>
                <a:gd name="T34" fmla="*/ 5 w 139"/>
                <a:gd name="T35" fmla="*/ 19 h 139"/>
                <a:gd name="T36" fmla="*/ 9 w 139"/>
                <a:gd name="T37" fmla="*/ 14 h 139"/>
                <a:gd name="T38" fmla="*/ 16 w 139"/>
                <a:gd name="T39" fmla="*/ 12 h 139"/>
                <a:gd name="T40" fmla="*/ 106 w 139"/>
                <a:gd name="T4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9" h="139">
                  <a:moveTo>
                    <a:pt x="106" y="0"/>
                  </a:moveTo>
                  <a:lnTo>
                    <a:pt x="116" y="0"/>
                  </a:lnTo>
                  <a:lnTo>
                    <a:pt x="120" y="5"/>
                  </a:lnTo>
                  <a:lnTo>
                    <a:pt x="125" y="9"/>
                  </a:lnTo>
                  <a:lnTo>
                    <a:pt x="127" y="16"/>
                  </a:lnTo>
                  <a:lnTo>
                    <a:pt x="139" y="107"/>
                  </a:lnTo>
                  <a:lnTo>
                    <a:pt x="139" y="116"/>
                  </a:lnTo>
                  <a:lnTo>
                    <a:pt x="137" y="121"/>
                  </a:lnTo>
                  <a:lnTo>
                    <a:pt x="130" y="125"/>
                  </a:lnTo>
                  <a:lnTo>
                    <a:pt x="123" y="128"/>
                  </a:lnTo>
                  <a:lnTo>
                    <a:pt x="32" y="139"/>
                  </a:lnTo>
                  <a:lnTo>
                    <a:pt x="25" y="139"/>
                  </a:lnTo>
                  <a:lnTo>
                    <a:pt x="18" y="137"/>
                  </a:lnTo>
                  <a:lnTo>
                    <a:pt x="14" y="130"/>
                  </a:lnTo>
                  <a:lnTo>
                    <a:pt x="11" y="123"/>
                  </a:lnTo>
                  <a:lnTo>
                    <a:pt x="0" y="33"/>
                  </a:lnTo>
                  <a:lnTo>
                    <a:pt x="0" y="26"/>
                  </a:lnTo>
                  <a:lnTo>
                    <a:pt x="5" y="19"/>
                  </a:lnTo>
                  <a:lnTo>
                    <a:pt x="9" y="14"/>
                  </a:lnTo>
                  <a:lnTo>
                    <a:pt x="16" y="12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106"/>
            <p:cNvSpPr>
              <a:spLocks/>
            </p:cNvSpPr>
            <p:nvPr/>
          </p:nvSpPr>
          <p:spPr bwMode="auto">
            <a:xfrm>
              <a:off x="2081213" y="3268663"/>
              <a:ext cx="225425" cy="220663"/>
            </a:xfrm>
            <a:custGeom>
              <a:avLst/>
              <a:gdLst>
                <a:gd name="T0" fmla="*/ 109 w 142"/>
                <a:gd name="T1" fmla="*/ 0 h 139"/>
                <a:gd name="T2" fmla="*/ 116 w 142"/>
                <a:gd name="T3" fmla="*/ 0 h 139"/>
                <a:gd name="T4" fmla="*/ 123 w 142"/>
                <a:gd name="T5" fmla="*/ 2 h 139"/>
                <a:gd name="T6" fmla="*/ 128 w 142"/>
                <a:gd name="T7" fmla="*/ 9 h 139"/>
                <a:gd name="T8" fmla="*/ 130 w 142"/>
                <a:gd name="T9" fmla="*/ 16 h 139"/>
                <a:gd name="T10" fmla="*/ 142 w 142"/>
                <a:gd name="T11" fmla="*/ 106 h 139"/>
                <a:gd name="T12" fmla="*/ 139 w 142"/>
                <a:gd name="T13" fmla="*/ 113 h 139"/>
                <a:gd name="T14" fmla="*/ 137 w 142"/>
                <a:gd name="T15" fmla="*/ 120 h 139"/>
                <a:gd name="T16" fmla="*/ 132 w 142"/>
                <a:gd name="T17" fmla="*/ 125 h 139"/>
                <a:gd name="T18" fmla="*/ 126 w 142"/>
                <a:gd name="T19" fmla="*/ 127 h 139"/>
                <a:gd name="T20" fmla="*/ 33 w 142"/>
                <a:gd name="T21" fmla="*/ 139 h 139"/>
                <a:gd name="T22" fmla="*/ 26 w 142"/>
                <a:gd name="T23" fmla="*/ 139 h 139"/>
                <a:gd name="T24" fmla="*/ 19 w 142"/>
                <a:gd name="T25" fmla="*/ 134 h 139"/>
                <a:gd name="T26" fmla="*/ 14 w 142"/>
                <a:gd name="T27" fmla="*/ 129 h 139"/>
                <a:gd name="T28" fmla="*/ 12 w 142"/>
                <a:gd name="T29" fmla="*/ 122 h 139"/>
                <a:gd name="T30" fmla="*/ 0 w 142"/>
                <a:gd name="T31" fmla="*/ 32 h 139"/>
                <a:gd name="T32" fmla="*/ 3 w 142"/>
                <a:gd name="T33" fmla="*/ 23 h 139"/>
                <a:gd name="T34" fmla="*/ 5 w 142"/>
                <a:gd name="T35" fmla="*/ 18 h 139"/>
                <a:gd name="T36" fmla="*/ 10 w 142"/>
                <a:gd name="T37" fmla="*/ 14 h 139"/>
                <a:gd name="T38" fmla="*/ 17 w 142"/>
                <a:gd name="T39" fmla="*/ 11 h 139"/>
                <a:gd name="T40" fmla="*/ 109 w 142"/>
                <a:gd name="T4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2" h="139">
                  <a:moveTo>
                    <a:pt x="109" y="0"/>
                  </a:moveTo>
                  <a:lnTo>
                    <a:pt x="116" y="0"/>
                  </a:lnTo>
                  <a:lnTo>
                    <a:pt x="123" y="2"/>
                  </a:lnTo>
                  <a:lnTo>
                    <a:pt x="128" y="9"/>
                  </a:lnTo>
                  <a:lnTo>
                    <a:pt x="130" y="16"/>
                  </a:lnTo>
                  <a:lnTo>
                    <a:pt x="142" y="106"/>
                  </a:lnTo>
                  <a:lnTo>
                    <a:pt x="139" y="113"/>
                  </a:lnTo>
                  <a:lnTo>
                    <a:pt x="137" y="120"/>
                  </a:lnTo>
                  <a:lnTo>
                    <a:pt x="132" y="125"/>
                  </a:lnTo>
                  <a:lnTo>
                    <a:pt x="126" y="127"/>
                  </a:lnTo>
                  <a:lnTo>
                    <a:pt x="33" y="139"/>
                  </a:lnTo>
                  <a:lnTo>
                    <a:pt x="26" y="139"/>
                  </a:lnTo>
                  <a:lnTo>
                    <a:pt x="19" y="134"/>
                  </a:lnTo>
                  <a:lnTo>
                    <a:pt x="14" y="129"/>
                  </a:lnTo>
                  <a:lnTo>
                    <a:pt x="12" y="122"/>
                  </a:lnTo>
                  <a:lnTo>
                    <a:pt x="0" y="32"/>
                  </a:lnTo>
                  <a:lnTo>
                    <a:pt x="3" y="23"/>
                  </a:lnTo>
                  <a:lnTo>
                    <a:pt x="5" y="18"/>
                  </a:lnTo>
                  <a:lnTo>
                    <a:pt x="10" y="14"/>
                  </a:lnTo>
                  <a:lnTo>
                    <a:pt x="17" y="11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107"/>
            <p:cNvSpPr>
              <a:spLocks/>
            </p:cNvSpPr>
            <p:nvPr/>
          </p:nvSpPr>
          <p:spPr bwMode="auto">
            <a:xfrm>
              <a:off x="1585913" y="3559175"/>
              <a:ext cx="238125" cy="260350"/>
            </a:xfrm>
            <a:custGeom>
              <a:avLst/>
              <a:gdLst>
                <a:gd name="T0" fmla="*/ 113 w 150"/>
                <a:gd name="T1" fmla="*/ 0 h 164"/>
                <a:gd name="T2" fmla="*/ 118 w 150"/>
                <a:gd name="T3" fmla="*/ 0 h 164"/>
                <a:gd name="T4" fmla="*/ 125 w 150"/>
                <a:gd name="T5" fmla="*/ 4 h 164"/>
                <a:gd name="T6" fmla="*/ 129 w 150"/>
                <a:gd name="T7" fmla="*/ 7 h 164"/>
                <a:gd name="T8" fmla="*/ 134 w 150"/>
                <a:gd name="T9" fmla="*/ 13 h 164"/>
                <a:gd name="T10" fmla="*/ 136 w 150"/>
                <a:gd name="T11" fmla="*/ 20 h 164"/>
                <a:gd name="T12" fmla="*/ 150 w 150"/>
                <a:gd name="T13" fmla="*/ 129 h 164"/>
                <a:gd name="T14" fmla="*/ 150 w 150"/>
                <a:gd name="T15" fmla="*/ 136 h 164"/>
                <a:gd name="T16" fmla="*/ 148 w 150"/>
                <a:gd name="T17" fmla="*/ 141 h 164"/>
                <a:gd name="T18" fmla="*/ 143 w 150"/>
                <a:gd name="T19" fmla="*/ 145 h 164"/>
                <a:gd name="T20" fmla="*/ 136 w 150"/>
                <a:gd name="T21" fmla="*/ 150 h 164"/>
                <a:gd name="T22" fmla="*/ 132 w 150"/>
                <a:gd name="T23" fmla="*/ 150 h 164"/>
                <a:gd name="T24" fmla="*/ 34 w 150"/>
                <a:gd name="T25" fmla="*/ 164 h 164"/>
                <a:gd name="T26" fmla="*/ 27 w 150"/>
                <a:gd name="T27" fmla="*/ 162 h 164"/>
                <a:gd name="T28" fmla="*/ 20 w 150"/>
                <a:gd name="T29" fmla="*/ 159 h 164"/>
                <a:gd name="T30" fmla="*/ 16 w 150"/>
                <a:gd name="T31" fmla="*/ 155 h 164"/>
                <a:gd name="T32" fmla="*/ 14 w 150"/>
                <a:gd name="T33" fmla="*/ 145 h 164"/>
                <a:gd name="T34" fmla="*/ 0 w 150"/>
                <a:gd name="T35" fmla="*/ 37 h 164"/>
                <a:gd name="T36" fmla="*/ 0 w 150"/>
                <a:gd name="T37" fmla="*/ 30 h 164"/>
                <a:gd name="T38" fmla="*/ 2 w 150"/>
                <a:gd name="T39" fmla="*/ 23 h 164"/>
                <a:gd name="T40" fmla="*/ 7 w 150"/>
                <a:gd name="T41" fmla="*/ 18 h 164"/>
                <a:gd name="T42" fmla="*/ 11 w 150"/>
                <a:gd name="T43" fmla="*/ 13 h 164"/>
                <a:gd name="T44" fmla="*/ 16 w 150"/>
                <a:gd name="T45" fmla="*/ 13 h 164"/>
                <a:gd name="T46" fmla="*/ 113 w 150"/>
                <a:gd name="T47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50" h="164">
                  <a:moveTo>
                    <a:pt x="113" y="0"/>
                  </a:moveTo>
                  <a:lnTo>
                    <a:pt x="118" y="0"/>
                  </a:lnTo>
                  <a:lnTo>
                    <a:pt x="125" y="4"/>
                  </a:lnTo>
                  <a:lnTo>
                    <a:pt x="129" y="7"/>
                  </a:lnTo>
                  <a:lnTo>
                    <a:pt x="134" y="13"/>
                  </a:lnTo>
                  <a:lnTo>
                    <a:pt x="136" y="20"/>
                  </a:lnTo>
                  <a:lnTo>
                    <a:pt x="150" y="129"/>
                  </a:lnTo>
                  <a:lnTo>
                    <a:pt x="150" y="136"/>
                  </a:lnTo>
                  <a:lnTo>
                    <a:pt x="148" y="141"/>
                  </a:lnTo>
                  <a:lnTo>
                    <a:pt x="143" y="145"/>
                  </a:lnTo>
                  <a:lnTo>
                    <a:pt x="136" y="150"/>
                  </a:lnTo>
                  <a:lnTo>
                    <a:pt x="132" y="150"/>
                  </a:lnTo>
                  <a:lnTo>
                    <a:pt x="34" y="164"/>
                  </a:lnTo>
                  <a:lnTo>
                    <a:pt x="27" y="162"/>
                  </a:lnTo>
                  <a:lnTo>
                    <a:pt x="20" y="159"/>
                  </a:lnTo>
                  <a:lnTo>
                    <a:pt x="16" y="155"/>
                  </a:lnTo>
                  <a:lnTo>
                    <a:pt x="14" y="145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2" y="23"/>
                  </a:lnTo>
                  <a:lnTo>
                    <a:pt x="7" y="18"/>
                  </a:lnTo>
                  <a:lnTo>
                    <a:pt x="11" y="13"/>
                  </a:lnTo>
                  <a:lnTo>
                    <a:pt x="16" y="13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08"/>
            <p:cNvSpPr>
              <a:spLocks/>
            </p:cNvSpPr>
            <p:nvPr/>
          </p:nvSpPr>
          <p:spPr bwMode="auto">
            <a:xfrm>
              <a:off x="1824038" y="3529013"/>
              <a:ext cx="228600" cy="257175"/>
            </a:xfrm>
            <a:custGeom>
              <a:avLst/>
              <a:gdLst>
                <a:gd name="T0" fmla="*/ 111 w 144"/>
                <a:gd name="T1" fmla="*/ 0 h 162"/>
                <a:gd name="T2" fmla="*/ 116 w 144"/>
                <a:gd name="T3" fmla="*/ 0 h 162"/>
                <a:gd name="T4" fmla="*/ 121 w 144"/>
                <a:gd name="T5" fmla="*/ 5 h 162"/>
                <a:gd name="T6" fmla="*/ 125 w 144"/>
                <a:gd name="T7" fmla="*/ 7 h 162"/>
                <a:gd name="T8" fmla="*/ 128 w 144"/>
                <a:gd name="T9" fmla="*/ 14 h 162"/>
                <a:gd name="T10" fmla="*/ 130 w 144"/>
                <a:gd name="T11" fmla="*/ 21 h 162"/>
                <a:gd name="T12" fmla="*/ 144 w 144"/>
                <a:gd name="T13" fmla="*/ 130 h 162"/>
                <a:gd name="T14" fmla="*/ 144 w 144"/>
                <a:gd name="T15" fmla="*/ 137 h 162"/>
                <a:gd name="T16" fmla="*/ 142 w 144"/>
                <a:gd name="T17" fmla="*/ 141 h 162"/>
                <a:gd name="T18" fmla="*/ 139 w 144"/>
                <a:gd name="T19" fmla="*/ 146 h 162"/>
                <a:gd name="T20" fmla="*/ 135 w 144"/>
                <a:gd name="T21" fmla="*/ 148 h 162"/>
                <a:gd name="T22" fmla="*/ 130 w 144"/>
                <a:gd name="T23" fmla="*/ 151 h 162"/>
                <a:gd name="T24" fmla="*/ 33 w 144"/>
                <a:gd name="T25" fmla="*/ 162 h 162"/>
                <a:gd name="T26" fmla="*/ 26 w 144"/>
                <a:gd name="T27" fmla="*/ 162 h 162"/>
                <a:gd name="T28" fmla="*/ 21 w 144"/>
                <a:gd name="T29" fmla="*/ 160 h 162"/>
                <a:gd name="T30" fmla="*/ 16 w 144"/>
                <a:gd name="T31" fmla="*/ 153 h 162"/>
                <a:gd name="T32" fmla="*/ 14 w 144"/>
                <a:gd name="T33" fmla="*/ 146 h 162"/>
                <a:gd name="T34" fmla="*/ 0 w 144"/>
                <a:gd name="T35" fmla="*/ 37 h 162"/>
                <a:gd name="T36" fmla="*/ 0 w 144"/>
                <a:gd name="T37" fmla="*/ 30 h 162"/>
                <a:gd name="T38" fmla="*/ 3 w 144"/>
                <a:gd name="T39" fmla="*/ 23 h 162"/>
                <a:gd name="T40" fmla="*/ 5 w 144"/>
                <a:gd name="T41" fmla="*/ 19 h 162"/>
                <a:gd name="T42" fmla="*/ 9 w 144"/>
                <a:gd name="T43" fmla="*/ 14 h 162"/>
                <a:gd name="T44" fmla="*/ 14 w 144"/>
                <a:gd name="T45" fmla="*/ 12 h 162"/>
                <a:gd name="T46" fmla="*/ 111 w 144"/>
                <a:gd name="T47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4" h="162">
                  <a:moveTo>
                    <a:pt x="111" y="0"/>
                  </a:moveTo>
                  <a:lnTo>
                    <a:pt x="116" y="0"/>
                  </a:lnTo>
                  <a:lnTo>
                    <a:pt x="121" y="5"/>
                  </a:lnTo>
                  <a:lnTo>
                    <a:pt x="125" y="7"/>
                  </a:lnTo>
                  <a:lnTo>
                    <a:pt x="128" y="14"/>
                  </a:lnTo>
                  <a:lnTo>
                    <a:pt x="130" y="21"/>
                  </a:lnTo>
                  <a:lnTo>
                    <a:pt x="144" y="130"/>
                  </a:lnTo>
                  <a:lnTo>
                    <a:pt x="144" y="137"/>
                  </a:lnTo>
                  <a:lnTo>
                    <a:pt x="142" y="141"/>
                  </a:lnTo>
                  <a:lnTo>
                    <a:pt x="139" y="146"/>
                  </a:lnTo>
                  <a:lnTo>
                    <a:pt x="135" y="148"/>
                  </a:lnTo>
                  <a:lnTo>
                    <a:pt x="130" y="151"/>
                  </a:lnTo>
                  <a:lnTo>
                    <a:pt x="33" y="162"/>
                  </a:lnTo>
                  <a:lnTo>
                    <a:pt x="26" y="162"/>
                  </a:lnTo>
                  <a:lnTo>
                    <a:pt x="21" y="160"/>
                  </a:lnTo>
                  <a:lnTo>
                    <a:pt x="16" y="153"/>
                  </a:lnTo>
                  <a:lnTo>
                    <a:pt x="14" y="146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3" y="23"/>
                  </a:lnTo>
                  <a:lnTo>
                    <a:pt x="5" y="19"/>
                  </a:lnTo>
                  <a:lnTo>
                    <a:pt x="9" y="14"/>
                  </a:lnTo>
                  <a:lnTo>
                    <a:pt x="14" y="12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09"/>
            <p:cNvSpPr>
              <a:spLocks/>
            </p:cNvSpPr>
            <p:nvPr/>
          </p:nvSpPr>
          <p:spPr bwMode="auto">
            <a:xfrm>
              <a:off x="2063750" y="3500438"/>
              <a:ext cx="227013" cy="257175"/>
            </a:xfrm>
            <a:custGeom>
              <a:avLst/>
              <a:gdLst>
                <a:gd name="T0" fmla="*/ 109 w 143"/>
                <a:gd name="T1" fmla="*/ 0 h 162"/>
                <a:gd name="T2" fmla="*/ 116 w 143"/>
                <a:gd name="T3" fmla="*/ 0 h 162"/>
                <a:gd name="T4" fmla="*/ 123 w 143"/>
                <a:gd name="T5" fmla="*/ 4 h 162"/>
                <a:gd name="T6" fmla="*/ 127 w 143"/>
                <a:gd name="T7" fmla="*/ 11 h 162"/>
                <a:gd name="T8" fmla="*/ 130 w 143"/>
                <a:gd name="T9" fmla="*/ 20 h 162"/>
                <a:gd name="T10" fmla="*/ 143 w 143"/>
                <a:gd name="T11" fmla="*/ 129 h 162"/>
                <a:gd name="T12" fmla="*/ 141 w 143"/>
                <a:gd name="T13" fmla="*/ 136 h 162"/>
                <a:gd name="T14" fmla="*/ 139 w 143"/>
                <a:gd name="T15" fmla="*/ 143 h 162"/>
                <a:gd name="T16" fmla="*/ 134 w 143"/>
                <a:gd name="T17" fmla="*/ 148 h 162"/>
                <a:gd name="T18" fmla="*/ 127 w 143"/>
                <a:gd name="T19" fmla="*/ 150 h 162"/>
                <a:gd name="T20" fmla="*/ 30 w 143"/>
                <a:gd name="T21" fmla="*/ 162 h 162"/>
                <a:gd name="T22" fmla="*/ 25 w 143"/>
                <a:gd name="T23" fmla="*/ 162 h 162"/>
                <a:gd name="T24" fmla="*/ 21 w 143"/>
                <a:gd name="T25" fmla="*/ 159 h 162"/>
                <a:gd name="T26" fmla="*/ 18 w 143"/>
                <a:gd name="T27" fmla="*/ 157 h 162"/>
                <a:gd name="T28" fmla="*/ 16 w 143"/>
                <a:gd name="T29" fmla="*/ 152 h 162"/>
                <a:gd name="T30" fmla="*/ 14 w 143"/>
                <a:gd name="T31" fmla="*/ 145 h 162"/>
                <a:gd name="T32" fmla="*/ 0 w 143"/>
                <a:gd name="T33" fmla="*/ 37 h 162"/>
                <a:gd name="T34" fmla="*/ 0 w 143"/>
                <a:gd name="T35" fmla="*/ 30 h 162"/>
                <a:gd name="T36" fmla="*/ 0 w 143"/>
                <a:gd name="T37" fmla="*/ 23 h 162"/>
                <a:gd name="T38" fmla="*/ 2 w 143"/>
                <a:gd name="T39" fmla="*/ 18 h 162"/>
                <a:gd name="T40" fmla="*/ 7 w 143"/>
                <a:gd name="T41" fmla="*/ 13 h 162"/>
                <a:gd name="T42" fmla="*/ 11 w 143"/>
                <a:gd name="T43" fmla="*/ 11 h 162"/>
                <a:gd name="T44" fmla="*/ 109 w 143"/>
                <a:gd name="T4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3" h="162">
                  <a:moveTo>
                    <a:pt x="109" y="0"/>
                  </a:moveTo>
                  <a:lnTo>
                    <a:pt x="116" y="0"/>
                  </a:lnTo>
                  <a:lnTo>
                    <a:pt x="123" y="4"/>
                  </a:lnTo>
                  <a:lnTo>
                    <a:pt x="127" y="11"/>
                  </a:lnTo>
                  <a:lnTo>
                    <a:pt x="130" y="20"/>
                  </a:lnTo>
                  <a:lnTo>
                    <a:pt x="143" y="129"/>
                  </a:lnTo>
                  <a:lnTo>
                    <a:pt x="141" y="136"/>
                  </a:lnTo>
                  <a:lnTo>
                    <a:pt x="139" y="143"/>
                  </a:lnTo>
                  <a:lnTo>
                    <a:pt x="134" y="148"/>
                  </a:lnTo>
                  <a:lnTo>
                    <a:pt x="127" y="150"/>
                  </a:lnTo>
                  <a:lnTo>
                    <a:pt x="30" y="162"/>
                  </a:lnTo>
                  <a:lnTo>
                    <a:pt x="25" y="162"/>
                  </a:lnTo>
                  <a:lnTo>
                    <a:pt x="21" y="159"/>
                  </a:lnTo>
                  <a:lnTo>
                    <a:pt x="18" y="157"/>
                  </a:lnTo>
                  <a:lnTo>
                    <a:pt x="16" y="152"/>
                  </a:lnTo>
                  <a:lnTo>
                    <a:pt x="14" y="145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23"/>
                  </a:lnTo>
                  <a:lnTo>
                    <a:pt x="2" y="18"/>
                  </a:lnTo>
                  <a:lnTo>
                    <a:pt x="7" y="13"/>
                  </a:lnTo>
                  <a:lnTo>
                    <a:pt x="11" y="11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10"/>
            <p:cNvSpPr>
              <a:spLocks/>
            </p:cNvSpPr>
            <p:nvPr/>
          </p:nvSpPr>
          <p:spPr bwMode="auto">
            <a:xfrm>
              <a:off x="4071938" y="3246438"/>
              <a:ext cx="228600" cy="257175"/>
            </a:xfrm>
            <a:custGeom>
              <a:avLst/>
              <a:gdLst>
                <a:gd name="T0" fmla="*/ 106 w 144"/>
                <a:gd name="T1" fmla="*/ 0 h 162"/>
                <a:gd name="T2" fmla="*/ 116 w 144"/>
                <a:gd name="T3" fmla="*/ 0 h 162"/>
                <a:gd name="T4" fmla="*/ 120 w 144"/>
                <a:gd name="T5" fmla="*/ 4 h 162"/>
                <a:gd name="T6" fmla="*/ 125 w 144"/>
                <a:gd name="T7" fmla="*/ 11 h 162"/>
                <a:gd name="T8" fmla="*/ 130 w 144"/>
                <a:gd name="T9" fmla="*/ 18 h 162"/>
                <a:gd name="T10" fmla="*/ 144 w 144"/>
                <a:gd name="T11" fmla="*/ 129 h 162"/>
                <a:gd name="T12" fmla="*/ 141 w 144"/>
                <a:gd name="T13" fmla="*/ 136 h 162"/>
                <a:gd name="T14" fmla="*/ 139 w 144"/>
                <a:gd name="T15" fmla="*/ 143 h 162"/>
                <a:gd name="T16" fmla="*/ 134 w 144"/>
                <a:gd name="T17" fmla="*/ 148 h 162"/>
                <a:gd name="T18" fmla="*/ 127 w 144"/>
                <a:gd name="T19" fmla="*/ 150 h 162"/>
                <a:gd name="T20" fmla="*/ 30 w 144"/>
                <a:gd name="T21" fmla="*/ 162 h 162"/>
                <a:gd name="T22" fmla="*/ 25 w 144"/>
                <a:gd name="T23" fmla="*/ 162 h 162"/>
                <a:gd name="T24" fmla="*/ 21 w 144"/>
                <a:gd name="T25" fmla="*/ 160 h 162"/>
                <a:gd name="T26" fmla="*/ 18 w 144"/>
                <a:gd name="T27" fmla="*/ 157 h 162"/>
                <a:gd name="T28" fmla="*/ 16 w 144"/>
                <a:gd name="T29" fmla="*/ 150 h 162"/>
                <a:gd name="T30" fmla="*/ 14 w 144"/>
                <a:gd name="T31" fmla="*/ 146 h 162"/>
                <a:gd name="T32" fmla="*/ 0 w 144"/>
                <a:gd name="T33" fmla="*/ 34 h 162"/>
                <a:gd name="T34" fmla="*/ 0 w 144"/>
                <a:gd name="T35" fmla="*/ 28 h 162"/>
                <a:gd name="T36" fmla="*/ 0 w 144"/>
                <a:gd name="T37" fmla="*/ 23 h 162"/>
                <a:gd name="T38" fmla="*/ 2 w 144"/>
                <a:gd name="T39" fmla="*/ 18 h 162"/>
                <a:gd name="T40" fmla="*/ 7 w 144"/>
                <a:gd name="T41" fmla="*/ 14 h 162"/>
                <a:gd name="T42" fmla="*/ 11 w 144"/>
                <a:gd name="T43" fmla="*/ 11 h 162"/>
                <a:gd name="T44" fmla="*/ 106 w 144"/>
                <a:gd name="T4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4" h="162">
                  <a:moveTo>
                    <a:pt x="106" y="0"/>
                  </a:moveTo>
                  <a:lnTo>
                    <a:pt x="116" y="0"/>
                  </a:lnTo>
                  <a:lnTo>
                    <a:pt x="120" y="4"/>
                  </a:lnTo>
                  <a:lnTo>
                    <a:pt x="125" y="11"/>
                  </a:lnTo>
                  <a:lnTo>
                    <a:pt x="130" y="18"/>
                  </a:lnTo>
                  <a:lnTo>
                    <a:pt x="144" y="129"/>
                  </a:lnTo>
                  <a:lnTo>
                    <a:pt x="141" y="136"/>
                  </a:lnTo>
                  <a:lnTo>
                    <a:pt x="139" y="143"/>
                  </a:lnTo>
                  <a:lnTo>
                    <a:pt x="134" y="148"/>
                  </a:lnTo>
                  <a:lnTo>
                    <a:pt x="127" y="150"/>
                  </a:lnTo>
                  <a:lnTo>
                    <a:pt x="30" y="162"/>
                  </a:lnTo>
                  <a:lnTo>
                    <a:pt x="25" y="162"/>
                  </a:lnTo>
                  <a:lnTo>
                    <a:pt x="21" y="160"/>
                  </a:lnTo>
                  <a:lnTo>
                    <a:pt x="18" y="157"/>
                  </a:lnTo>
                  <a:lnTo>
                    <a:pt x="16" y="150"/>
                  </a:lnTo>
                  <a:lnTo>
                    <a:pt x="14" y="146"/>
                  </a:lnTo>
                  <a:lnTo>
                    <a:pt x="0" y="34"/>
                  </a:lnTo>
                  <a:lnTo>
                    <a:pt x="0" y="28"/>
                  </a:lnTo>
                  <a:lnTo>
                    <a:pt x="0" y="23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1" y="1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11"/>
            <p:cNvSpPr>
              <a:spLocks/>
            </p:cNvSpPr>
            <p:nvPr/>
          </p:nvSpPr>
          <p:spPr bwMode="auto">
            <a:xfrm>
              <a:off x="2560638" y="3205163"/>
              <a:ext cx="223838" cy="220663"/>
            </a:xfrm>
            <a:custGeom>
              <a:avLst/>
              <a:gdLst>
                <a:gd name="T0" fmla="*/ 109 w 141"/>
                <a:gd name="T1" fmla="*/ 0 h 139"/>
                <a:gd name="T2" fmla="*/ 115 w 141"/>
                <a:gd name="T3" fmla="*/ 0 h 139"/>
                <a:gd name="T4" fmla="*/ 122 w 141"/>
                <a:gd name="T5" fmla="*/ 5 h 139"/>
                <a:gd name="T6" fmla="*/ 127 w 141"/>
                <a:gd name="T7" fmla="*/ 9 h 139"/>
                <a:gd name="T8" fmla="*/ 129 w 141"/>
                <a:gd name="T9" fmla="*/ 16 h 139"/>
                <a:gd name="T10" fmla="*/ 141 w 141"/>
                <a:gd name="T11" fmla="*/ 107 h 139"/>
                <a:gd name="T12" fmla="*/ 139 w 141"/>
                <a:gd name="T13" fmla="*/ 116 h 139"/>
                <a:gd name="T14" fmla="*/ 136 w 141"/>
                <a:gd name="T15" fmla="*/ 121 h 139"/>
                <a:gd name="T16" fmla="*/ 132 w 141"/>
                <a:gd name="T17" fmla="*/ 125 h 139"/>
                <a:gd name="T18" fmla="*/ 125 w 141"/>
                <a:gd name="T19" fmla="*/ 128 h 139"/>
                <a:gd name="T20" fmla="*/ 32 w 141"/>
                <a:gd name="T21" fmla="*/ 139 h 139"/>
                <a:gd name="T22" fmla="*/ 25 w 141"/>
                <a:gd name="T23" fmla="*/ 139 h 139"/>
                <a:gd name="T24" fmla="*/ 18 w 141"/>
                <a:gd name="T25" fmla="*/ 137 h 139"/>
                <a:gd name="T26" fmla="*/ 14 w 141"/>
                <a:gd name="T27" fmla="*/ 130 h 139"/>
                <a:gd name="T28" fmla="*/ 11 w 141"/>
                <a:gd name="T29" fmla="*/ 123 h 139"/>
                <a:gd name="T30" fmla="*/ 0 w 141"/>
                <a:gd name="T31" fmla="*/ 33 h 139"/>
                <a:gd name="T32" fmla="*/ 2 w 141"/>
                <a:gd name="T33" fmla="*/ 26 h 139"/>
                <a:gd name="T34" fmla="*/ 4 w 141"/>
                <a:gd name="T35" fmla="*/ 19 h 139"/>
                <a:gd name="T36" fmla="*/ 9 w 141"/>
                <a:gd name="T37" fmla="*/ 14 h 139"/>
                <a:gd name="T38" fmla="*/ 16 w 141"/>
                <a:gd name="T39" fmla="*/ 12 h 139"/>
                <a:gd name="T40" fmla="*/ 109 w 141"/>
                <a:gd name="T4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1" h="139">
                  <a:moveTo>
                    <a:pt x="109" y="0"/>
                  </a:moveTo>
                  <a:lnTo>
                    <a:pt x="115" y="0"/>
                  </a:lnTo>
                  <a:lnTo>
                    <a:pt x="122" y="5"/>
                  </a:lnTo>
                  <a:lnTo>
                    <a:pt x="127" y="9"/>
                  </a:lnTo>
                  <a:lnTo>
                    <a:pt x="129" y="16"/>
                  </a:lnTo>
                  <a:lnTo>
                    <a:pt x="141" y="107"/>
                  </a:lnTo>
                  <a:lnTo>
                    <a:pt x="139" y="116"/>
                  </a:lnTo>
                  <a:lnTo>
                    <a:pt x="136" y="121"/>
                  </a:lnTo>
                  <a:lnTo>
                    <a:pt x="132" y="125"/>
                  </a:lnTo>
                  <a:lnTo>
                    <a:pt x="125" y="128"/>
                  </a:lnTo>
                  <a:lnTo>
                    <a:pt x="32" y="139"/>
                  </a:lnTo>
                  <a:lnTo>
                    <a:pt x="25" y="139"/>
                  </a:lnTo>
                  <a:lnTo>
                    <a:pt x="18" y="137"/>
                  </a:lnTo>
                  <a:lnTo>
                    <a:pt x="14" y="130"/>
                  </a:lnTo>
                  <a:lnTo>
                    <a:pt x="11" y="123"/>
                  </a:lnTo>
                  <a:lnTo>
                    <a:pt x="0" y="33"/>
                  </a:lnTo>
                  <a:lnTo>
                    <a:pt x="2" y="26"/>
                  </a:lnTo>
                  <a:lnTo>
                    <a:pt x="4" y="19"/>
                  </a:lnTo>
                  <a:lnTo>
                    <a:pt x="9" y="14"/>
                  </a:lnTo>
                  <a:lnTo>
                    <a:pt x="16" y="12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12"/>
            <p:cNvSpPr>
              <a:spLocks/>
            </p:cNvSpPr>
            <p:nvPr/>
          </p:nvSpPr>
          <p:spPr bwMode="auto">
            <a:xfrm>
              <a:off x="2320925" y="3235325"/>
              <a:ext cx="223838" cy="223838"/>
            </a:xfrm>
            <a:custGeom>
              <a:avLst/>
              <a:gdLst>
                <a:gd name="T0" fmla="*/ 109 w 141"/>
                <a:gd name="T1" fmla="*/ 0 h 141"/>
                <a:gd name="T2" fmla="*/ 116 w 141"/>
                <a:gd name="T3" fmla="*/ 2 h 141"/>
                <a:gd name="T4" fmla="*/ 123 w 141"/>
                <a:gd name="T5" fmla="*/ 4 h 141"/>
                <a:gd name="T6" fmla="*/ 127 w 141"/>
                <a:gd name="T7" fmla="*/ 9 h 141"/>
                <a:gd name="T8" fmla="*/ 130 w 141"/>
                <a:gd name="T9" fmla="*/ 16 h 141"/>
                <a:gd name="T10" fmla="*/ 141 w 141"/>
                <a:gd name="T11" fmla="*/ 109 h 141"/>
                <a:gd name="T12" fmla="*/ 139 w 141"/>
                <a:gd name="T13" fmla="*/ 116 h 141"/>
                <a:gd name="T14" fmla="*/ 137 w 141"/>
                <a:gd name="T15" fmla="*/ 123 h 141"/>
                <a:gd name="T16" fmla="*/ 132 w 141"/>
                <a:gd name="T17" fmla="*/ 127 h 141"/>
                <a:gd name="T18" fmla="*/ 125 w 141"/>
                <a:gd name="T19" fmla="*/ 129 h 141"/>
                <a:gd name="T20" fmla="*/ 32 w 141"/>
                <a:gd name="T21" fmla="*/ 141 h 141"/>
                <a:gd name="T22" fmla="*/ 25 w 141"/>
                <a:gd name="T23" fmla="*/ 139 h 141"/>
                <a:gd name="T24" fmla="*/ 19 w 141"/>
                <a:gd name="T25" fmla="*/ 136 h 141"/>
                <a:gd name="T26" fmla="*/ 14 w 141"/>
                <a:gd name="T27" fmla="*/ 132 h 141"/>
                <a:gd name="T28" fmla="*/ 12 w 141"/>
                <a:gd name="T29" fmla="*/ 125 h 141"/>
                <a:gd name="T30" fmla="*/ 0 w 141"/>
                <a:gd name="T31" fmla="*/ 32 h 141"/>
                <a:gd name="T32" fmla="*/ 2 w 141"/>
                <a:gd name="T33" fmla="*/ 25 h 141"/>
                <a:gd name="T34" fmla="*/ 5 w 141"/>
                <a:gd name="T35" fmla="*/ 18 h 141"/>
                <a:gd name="T36" fmla="*/ 9 w 141"/>
                <a:gd name="T37" fmla="*/ 14 h 141"/>
                <a:gd name="T38" fmla="*/ 16 w 141"/>
                <a:gd name="T39" fmla="*/ 11 h 141"/>
                <a:gd name="T40" fmla="*/ 109 w 141"/>
                <a:gd name="T41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1" h="141">
                  <a:moveTo>
                    <a:pt x="109" y="0"/>
                  </a:moveTo>
                  <a:lnTo>
                    <a:pt x="116" y="2"/>
                  </a:lnTo>
                  <a:lnTo>
                    <a:pt x="123" y="4"/>
                  </a:lnTo>
                  <a:lnTo>
                    <a:pt x="127" y="9"/>
                  </a:lnTo>
                  <a:lnTo>
                    <a:pt x="130" y="16"/>
                  </a:lnTo>
                  <a:lnTo>
                    <a:pt x="141" y="109"/>
                  </a:lnTo>
                  <a:lnTo>
                    <a:pt x="139" y="116"/>
                  </a:lnTo>
                  <a:lnTo>
                    <a:pt x="137" y="123"/>
                  </a:lnTo>
                  <a:lnTo>
                    <a:pt x="132" y="127"/>
                  </a:lnTo>
                  <a:lnTo>
                    <a:pt x="125" y="129"/>
                  </a:lnTo>
                  <a:lnTo>
                    <a:pt x="32" y="141"/>
                  </a:lnTo>
                  <a:lnTo>
                    <a:pt x="25" y="139"/>
                  </a:lnTo>
                  <a:lnTo>
                    <a:pt x="19" y="136"/>
                  </a:lnTo>
                  <a:lnTo>
                    <a:pt x="14" y="132"/>
                  </a:lnTo>
                  <a:lnTo>
                    <a:pt x="12" y="125"/>
                  </a:lnTo>
                  <a:lnTo>
                    <a:pt x="0" y="32"/>
                  </a:lnTo>
                  <a:lnTo>
                    <a:pt x="2" y="25"/>
                  </a:lnTo>
                  <a:lnTo>
                    <a:pt x="5" y="18"/>
                  </a:lnTo>
                  <a:lnTo>
                    <a:pt x="9" y="14"/>
                  </a:lnTo>
                  <a:lnTo>
                    <a:pt x="16" y="11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13"/>
            <p:cNvSpPr>
              <a:spLocks/>
            </p:cNvSpPr>
            <p:nvPr/>
          </p:nvSpPr>
          <p:spPr bwMode="auto">
            <a:xfrm>
              <a:off x="3733800" y="3054350"/>
              <a:ext cx="234950" cy="236538"/>
            </a:xfrm>
            <a:custGeom>
              <a:avLst/>
              <a:gdLst>
                <a:gd name="T0" fmla="*/ 113 w 148"/>
                <a:gd name="T1" fmla="*/ 0 h 149"/>
                <a:gd name="T2" fmla="*/ 120 w 148"/>
                <a:gd name="T3" fmla="*/ 0 h 149"/>
                <a:gd name="T4" fmla="*/ 125 w 148"/>
                <a:gd name="T5" fmla="*/ 3 h 149"/>
                <a:gd name="T6" fmla="*/ 129 w 148"/>
                <a:gd name="T7" fmla="*/ 7 h 149"/>
                <a:gd name="T8" fmla="*/ 132 w 148"/>
                <a:gd name="T9" fmla="*/ 10 h 149"/>
                <a:gd name="T10" fmla="*/ 134 w 148"/>
                <a:gd name="T11" fmla="*/ 16 h 149"/>
                <a:gd name="T12" fmla="*/ 148 w 148"/>
                <a:gd name="T13" fmla="*/ 114 h 149"/>
                <a:gd name="T14" fmla="*/ 146 w 148"/>
                <a:gd name="T15" fmla="*/ 118 h 149"/>
                <a:gd name="T16" fmla="*/ 146 w 148"/>
                <a:gd name="T17" fmla="*/ 125 h 149"/>
                <a:gd name="T18" fmla="*/ 141 w 148"/>
                <a:gd name="T19" fmla="*/ 130 h 149"/>
                <a:gd name="T20" fmla="*/ 136 w 148"/>
                <a:gd name="T21" fmla="*/ 135 h 149"/>
                <a:gd name="T22" fmla="*/ 129 w 148"/>
                <a:gd name="T23" fmla="*/ 137 h 149"/>
                <a:gd name="T24" fmla="*/ 34 w 148"/>
                <a:gd name="T25" fmla="*/ 149 h 149"/>
                <a:gd name="T26" fmla="*/ 28 w 148"/>
                <a:gd name="T27" fmla="*/ 149 h 149"/>
                <a:gd name="T28" fmla="*/ 23 w 148"/>
                <a:gd name="T29" fmla="*/ 146 h 149"/>
                <a:gd name="T30" fmla="*/ 16 w 148"/>
                <a:gd name="T31" fmla="*/ 142 h 149"/>
                <a:gd name="T32" fmla="*/ 14 w 148"/>
                <a:gd name="T33" fmla="*/ 137 h 149"/>
                <a:gd name="T34" fmla="*/ 11 w 148"/>
                <a:gd name="T35" fmla="*/ 130 h 149"/>
                <a:gd name="T36" fmla="*/ 0 w 148"/>
                <a:gd name="T37" fmla="*/ 33 h 149"/>
                <a:gd name="T38" fmla="*/ 0 w 148"/>
                <a:gd name="T39" fmla="*/ 26 h 149"/>
                <a:gd name="T40" fmla="*/ 4 w 148"/>
                <a:gd name="T41" fmla="*/ 21 h 149"/>
                <a:gd name="T42" fmla="*/ 9 w 148"/>
                <a:gd name="T43" fmla="*/ 16 h 149"/>
                <a:gd name="T44" fmla="*/ 16 w 148"/>
                <a:gd name="T45" fmla="*/ 14 h 149"/>
                <a:gd name="T46" fmla="*/ 113 w 148"/>
                <a:gd name="T4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8" h="149">
                  <a:moveTo>
                    <a:pt x="113" y="0"/>
                  </a:moveTo>
                  <a:lnTo>
                    <a:pt x="120" y="0"/>
                  </a:lnTo>
                  <a:lnTo>
                    <a:pt x="125" y="3"/>
                  </a:lnTo>
                  <a:lnTo>
                    <a:pt x="129" y="7"/>
                  </a:lnTo>
                  <a:lnTo>
                    <a:pt x="132" y="10"/>
                  </a:lnTo>
                  <a:lnTo>
                    <a:pt x="134" y="16"/>
                  </a:lnTo>
                  <a:lnTo>
                    <a:pt x="148" y="114"/>
                  </a:lnTo>
                  <a:lnTo>
                    <a:pt x="146" y="118"/>
                  </a:lnTo>
                  <a:lnTo>
                    <a:pt x="146" y="125"/>
                  </a:lnTo>
                  <a:lnTo>
                    <a:pt x="141" y="130"/>
                  </a:lnTo>
                  <a:lnTo>
                    <a:pt x="136" y="135"/>
                  </a:lnTo>
                  <a:lnTo>
                    <a:pt x="129" y="137"/>
                  </a:lnTo>
                  <a:lnTo>
                    <a:pt x="34" y="149"/>
                  </a:lnTo>
                  <a:lnTo>
                    <a:pt x="28" y="149"/>
                  </a:lnTo>
                  <a:lnTo>
                    <a:pt x="23" y="146"/>
                  </a:lnTo>
                  <a:lnTo>
                    <a:pt x="16" y="142"/>
                  </a:lnTo>
                  <a:lnTo>
                    <a:pt x="14" y="137"/>
                  </a:lnTo>
                  <a:lnTo>
                    <a:pt x="11" y="130"/>
                  </a:lnTo>
                  <a:lnTo>
                    <a:pt x="0" y="33"/>
                  </a:lnTo>
                  <a:lnTo>
                    <a:pt x="0" y="26"/>
                  </a:lnTo>
                  <a:lnTo>
                    <a:pt x="4" y="21"/>
                  </a:lnTo>
                  <a:lnTo>
                    <a:pt x="9" y="16"/>
                  </a:lnTo>
                  <a:lnTo>
                    <a:pt x="16" y="14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14"/>
            <p:cNvSpPr>
              <a:spLocks/>
            </p:cNvSpPr>
            <p:nvPr/>
          </p:nvSpPr>
          <p:spPr bwMode="auto">
            <a:xfrm>
              <a:off x="3494088" y="3087688"/>
              <a:ext cx="234950" cy="231775"/>
            </a:xfrm>
            <a:custGeom>
              <a:avLst/>
              <a:gdLst>
                <a:gd name="T0" fmla="*/ 116 w 148"/>
                <a:gd name="T1" fmla="*/ 0 h 146"/>
                <a:gd name="T2" fmla="*/ 123 w 148"/>
                <a:gd name="T3" fmla="*/ 0 h 146"/>
                <a:gd name="T4" fmla="*/ 130 w 148"/>
                <a:gd name="T5" fmla="*/ 2 h 146"/>
                <a:gd name="T6" fmla="*/ 132 w 148"/>
                <a:gd name="T7" fmla="*/ 7 h 146"/>
                <a:gd name="T8" fmla="*/ 135 w 148"/>
                <a:gd name="T9" fmla="*/ 14 h 146"/>
                <a:gd name="T10" fmla="*/ 148 w 148"/>
                <a:gd name="T11" fmla="*/ 111 h 146"/>
                <a:gd name="T12" fmla="*/ 148 w 148"/>
                <a:gd name="T13" fmla="*/ 116 h 146"/>
                <a:gd name="T14" fmla="*/ 146 w 148"/>
                <a:gd name="T15" fmla="*/ 123 h 146"/>
                <a:gd name="T16" fmla="*/ 144 w 148"/>
                <a:gd name="T17" fmla="*/ 128 h 146"/>
                <a:gd name="T18" fmla="*/ 139 w 148"/>
                <a:gd name="T19" fmla="*/ 132 h 146"/>
                <a:gd name="T20" fmla="*/ 132 w 148"/>
                <a:gd name="T21" fmla="*/ 134 h 146"/>
                <a:gd name="T22" fmla="*/ 37 w 148"/>
                <a:gd name="T23" fmla="*/ 146 h 146"/>
                <a:gd name="T24" fmla="*/ 30 w 148"/>
                <a:gd name="T25" fmla="*/ 146 h 146"/>
                <a:gd name="T26" fmla="*/ 23 w 148"/>
                <a:gd name="T27" fmla="*/ 144 h 146"/>
                <a:gd name="T28" fmla="*/ 19 w 148"/>
                <a:gd name="T29" fmla="*/ 139 h 146"/>
                <a:gd name="T30" fmla="*/ 14 w 148"/>
                <a:gd name="T31" fmla="*/ 134 h 146"/>
                <a:gd name="T32" fmla="*/ 12 w 148"/>
                <a:gd name="T33" fmla="*/ 128 h 146"/>
                <a:gd name="T34" fmla="*/ 0 w 148"/>
                <a:gd name="T35" fmla="*/ 33 h 146"/>
                <a:gd name="T36" fmla="*/ 0 w 148"/>
                <a:gd name="T37" fmla="*/ 26 h 146"/>
                <a:gd name="T38" fmla="*/ 2 w 148"/>
                <a:gd name="T39" fmla="*/ 21 h 146"/>
                <a:gd name="T40" fmla="*/ 7 w 148"/>
                <a:gd name="T41" fmla="*/ 16 h 146"/>
                <a:gd name="T42" fmla="*/ 14 w 148"/>
                <a:gd name="T43" fmla="*/ 12 h 146"/>
                <a:gd name="T44" fmla="*/ 19 w 148"/>
                <a:gd name="T45" fmla="*/ 12 h 146"/>
                <a:gd name="T46" fmla="*/ 116 w 148"/>
                <a:gd name="T47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8" h="146">
                  <a:moveTo>
                    <a:pt x="116" y="0"/>
                  </a:moveTo>
                  <a:lnTo>
                    <a:pt x="123" y="0"/>
                  </a:lnTo>
                  <a:lnTo>
                    <a:pt x="130" y="2"/>
                  </a:lnTo>
                  <a:lnTo>
                    <a:pt x="132" y="7"/>
                  </a:lnTo>
                  <a:lnTo>
                    <a:pt x="135" y="14"/>
                  </a:lnTo>
                  <a:lnTo>
                    <a:pt x="148" y="111"/>
                  </a:lnTo>
                  <a:lnTo>
                    <a:pt x="148" y="116"/>
                  </a:lnTo>
                  <a:lnTo>
                    <a:pt x="146" y="123"/>
                  </a:lnTo>
                  <a:lnTo>
                    <a:pt x="144" y="128"/>
                  </a:lnTo>
                  <a:lnTo>
                    <a:pt x="139" y="132"/>
                  </a:lnTo>
                  <a:lnTo>
                    <a:pt x="132" y="134"/>
                  </a:lnTo>
                  <a:lnTo>
                    <a:pt x="37" y="146"/>
                  </a:lnTo>
                  <a:lnTo>
                    <a:pt x="30" y="146"/>
                  </a:lnTo>
                  <a:lnTo>
                    <a:pt x="23" y="144"/>
                  </a:lnTo>
                  <a:lnTo>
                    <a:pt x="19" y="139"/>
                  </a:lnTo>
                  <a:lnTo>
                    <a:pt x="14" y="134"/>
                  </a:lnTo>
                  <a:lnTo>
                    <a:pt x="12" y="128"/>
                  </a:lnTo>
                  <a:lnTo>
                    <a:pt x="0" y="33"/>
                  </a:lnTo>
                  <a:lnTo>
                    <a:pt x="0" y="26"/>
                  </a:lnTo>
                  <a:lnTo>
                    <a:pt x="2" y="21"/>
                  </a:lnTo>
                  <a:lnTo>
                    <a:pt x="7" y="16"/>
                  </a:lnTo>
                  <a:lnTo>
                    <a:pt x="14" y="12"/>
                  </a:lnTo>
                  <a:lnTo>
                    <a:pt x="19" y="12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15"/>
            <p:cNvSpPr>
              <a:spLocks/>
            </p:cNvSpPr>
            <p:nvPr/>
          </p:nvSpPr>
          <p:spPr bwMode="auto">
            <a:xfrm>
              <a:off x="1449388" y="2495550"/>
              <a:ext cx="212725" cy="139700"/>
            </a:xfrm>
            <a:custGeom>
              <a:avLst/>
              <a:gdLst>
                <a:gd name="T0" fmla="*/ 109 w 134"/>
                <a:gd name="T1" fmla="*/ 0 h 88"/>
                <a:gd name="T2" fmla="*/ 116 w 134"/>
                <a:gd name="T3" fmla="*/ 3 h 88"/>
                <a:gd name="T4" fmla="*/ 123 w 134"/>
                <a:gd name="T5" fmla="*/ 5 h 88"/>
                <a:gd name="T6" fmla="*/ 127 w 134"/>
                <a:gd name="T7" fmla="*/ 10 h 88"/>
                <a:gd name="T8" fmla="*/ 130 w 134"/>
                <a:gd name="T9" fmla="*/ 16 h 88"/>
                <a:gd name="T10" fmla="*/ 134 w 134"/>
                <a:gd name="T11" fmla="*/ 56 h 88"/>
                <a:gd name="T12" fmla="*/ 134 w 134"/>
                <a:gd name="T13" fmla="*/ 63 h 88"/>
                <a:gd name="T14" fmla="*/ 130 w 134"/>
                <a:gd name="T15" fmla="*/ 70 h 88"/>
                <a:gd name="T16" fmla="*/ 125 w 134"/>
                <a:gd name="T17" fmla="*/ 74 h 88"/>
                <a:gd name="T18" fmla="*/ 118 w 134"/>
                <a:gd name="T19" fmla="*/ 77 h 88"/>
                <a:gd name="T20" fmla="*/ 28 w 134"/>
                <a:gd name="T21" fmla="*/ 88 h 88"/>
                <a:gd name="T22" fmla="*/ 18 w 134"/>
                <a:gd name="T23" fmla="*/ 88 h 88"/>
                <a:gd name="T24" fmla="*/ 14 w 134"/>
                <a:gd name="T25" fmla="*/ 84 h 88"/>
                <a:gd name="T26" fmla="*/ 9 w 134"/>
                <a:gd name="T27" fmla="*/ 79 h 88"/>
                <a:gd name="T28" fmla="*/ 7 w 134"/>
                <a:gd name="T29" fmla="*/ 72 h 88"/>
                <a:gd name="T30" fmla="*/ 0 w 134"/>
                <a:gd name="T31" fmla="*/ 33 h 88"/>
                <a:gd name="T32" fmla="*/ 2 w 134"/>
                <a:gd name="T33" fmla="*/ 26 h 88"/>
                <a:gd name="T34" fmla="*/ 5 w 134"/>
                <a:gd name="T35" fmla="*/ 19 h 88"/>
                <a:gd name="T36" fmla="*/ 9 w 134"/>
                <a:gd name="T37" fmla="*/ 14 h 88"/>
                <a:gd name="T38" fmla="*/ 16 w 134"/>
                <a:gd name="T39" fmla="*/ 12 h 88"/>
                <a:gd name="T40" fmla="*/ 109 w 134"/>
                <a:gd name="T4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4" h="88">
                  <a:moveTo>
                    <a:pt x="109" y="0"/>
                  </a:moveTo>
                  <a:lnTo>
                    <a:pt x="116" y="3"/>
                  </a:lnTo>
                  <a:lnTo>
                    <a:pt x="123" y="5"/>
                  </a:lnTo>
                  <a:lnTo>
                    <a:pt x="127" y="10"/>
                  </a:lnTo>
                  <a:lnTo>
                    <a:pt x="130" y="16"/>
                  </a:lnTo>
                  <a:lnTo>
                    <a:pt x="134" y="56"/>
                  </a:lnTo>
                  <a:lnTo>
                    <a:pt x="134" y="63"/>
                  </a:lnTo>
                  <a:lnTo>
                    <a:pt x="130" y="70"/>
                  </a:lnTo>
                  <a:lnTo>
                    <a:pt x="125" y="74"/>
                  </a:lnTo>
                  <a:lnTo>
                    <a:pt x="118" y="77"/>
                  </a:lnTo>
                  <a:lnTo>
                    <a:pt x="28" y="88"/>
                  </a:lnTo>
                  <a:lnTo>
                    <a:pt x="18" y="88"/>
                  </a:lnTo>
                  <a:lnTo>
                    <a:pt x="14" y="84"/>
                  </a:lnTo>
                  <a:lnTo>
                    <a:pt x="9" y="79"/>
                  </a:lnTo>
                  <a:lnTo>
                    <a:pt x="7" y="72"/>
                  </a:lnTo>
                  <a:lnTo>
                    <a:pt x="0" y="33"/>
                  </a:lnTo>
                  <a:lnTo>
                    <a:pt x="2" y="26"/>
                  </a:lnTo>
                  <a:lnTo>
                    <a:pt x="5" y="19"/>
                  </a:lnTo>
                  <a:lnTo>
                    <a:pt x="9" y="14"/>
                  </a:lnTo>
                  <a:lnTo>
                    <a:pt x="16" y="12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16"/>
            <p:cNvSpPr>
              <a:spLocks/>
            </p:cNvSpPr>
            <p:nvPr/>
          </p:nvSpPr>
          <p:spPr bwMode="auto">
            <a:xfrm>
              <a:off x="1703388" y="2466975"/>
              <a:ext cx="209550" cy="134938"/>
            </a:xfrm>
            <a:custGeom>
              <a:avLst/>
              <a:gdLst>
                <a:gd name="T0" fmla="*/ 106 w 132"/>
                <a:gd name="T1" fmla="*/ 0 h 85"/>
                <a:gd name="T2" fmla="*/ 113 w 132"/>
                <a:gd name="T3" fmla="*/ 0 h 85"/>
                <a:gd name="T4" fmla="*/ 120 w 132"/>
                <a:gd name="T5" fmla="*/ 2 h 85"/>
                <a:gd name="T6" fmla="*/ 125 w 132"/>
                <a:gd name="T7" fmla="*/ 9 h 85"/>
                <a:gd name="T8" fmla="*/ 127 w 132"/>
                <a:gd name="T9" fmla="*/ 16 h 85"/>
                <a:gd name="T10" fmla="*/ 132 w 132"/>
                <a:gd name="T11" fmla="*/ 53 h 85"/>
                <a:gd name="T12" fmla="*/ 132 w 132"/>
                <a:gd name="T13" fmla="*/ 60 h 85"/>
                <a:gd name="T14" fmla="*/ 127 w 132"/>
                <a:gd name="T15" fmla="*/ 67 h 85"/>
                <a:gd name="T16" fmla="*/ 123 w 132"/>
                <a:gd name="T17" fmla="*/ 72 h 85"/>
                <a:gd name="T18" fmla="*/ 116 w 132"/>
                <a:gd name="T19" fmla="*/ 74 h 85"/>
                <a:gd name="T20" fmla="*/ 25 w 132"/>
                <a:gd name="T21" fmla="*/ 85 h 85"/>
                <a:gd name="T22" fmla="*/ 18 w 132"/>
                <a:gd name="T23" fmla="*/ 85 h 85"/>
                <a:gd name="T24" fmla="*/ 11 w 132"/>
                <a:gd name="T25" fmla="*/ 83 h 85"/>
                <a:gd name="T26" fmla="*/ 7 w 132"/>
                <a:gd name="T27" fmla="*/ 76 h 85"/>
                <a:gd name="T28" fmla="*/ 4 w 132"/>
                <a:gd name="T29" fmla="*/ 69 h 85"/>
                <a:gd name="T30" fmla="*/ 0 w 132"/>
                <a:gd name="T31" fmla="*/ 32 h 85"/>
                <a:gd name="T32" fmla="*/ 0 w 132"/>
                <a:gd name="T33" fmla="*/ 23 h 85"/>
                <a:gd name="T34" fmla="*/ 2 w 132"/>
                <a:gd name="T35" fmla="*/ 18 h 85"/>
                <a:gd name="T36" fmla="*/ 9 w 132"/>
                <a:gd name="T37" fmla="*/ 14 h 85"/>
                <a:gd name="T38" fmla="*/ 16 w 132"/>
                <a:gd name="T39" fmla="*/ 11 h 85"/>
                <a:gd name="T40" fmla="*/ 106 w 132"/>
                <a:gd name="T4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2" h="85">
                  <a:moveTo>
                    <a:pt x="106" y="0"/>
                  </a:moveTo>
                  <a:lnTo>
                    <a:pt x="113" y="0"/>
                  </a:lnTo>
                  <a:lnTo>
                    <a:pt x="120" y="2"/>
                  </a:lnTo>
                  <a:lnTo>
                    <a:pt x="125" y="9"/>
                  </a:lnTo>
                  <a:lnTo>
                    <a:pt x="127" y="16"/>
                  </a:lnTo>
                  <a:lnTo>
                    <a:pt x="132" y="53"/>
                  </a:lnTo>
                  <a:lnTo>
                    <a:pt x="132" y="60"/>
                  </a:lnTo>
                  <a:lnTo>
                    <a:pt x="127" y="67"/>
                  </a:lnTo>
                  <a:lnTo>
                    <a:pt x="123" y="72"/>
                  </a:lnTo>
                  <a:lnTo>
                    <a:pt x="116" y="74"/>
                  </a:lnTo>
                  <a:lnTo>
                    <a:pt x="25" y="85"/>
                  </a:lnTo>
                  <a:lnTo>
                    <a:pt x="18" y="85"/>
                  </a:lnTo>
                  <a:lnTo>
                    <a:pt x="11" y="83"/>
                  </a:lnTo>
                  <a:lnTo>
                    <a:pt x="7" y="76"/>
                  </a:lnTo>
                  <a:lnTo>
                    <a:pt x="4" y="69"/>
                  </a:lnTo>
                  <a:lnTo>
                    <a:pt x="0" y="32"/>
                  </a:lnTo>
                  <a:lnTo>
                    <a:pt x="0" y="23"/>
                  </a:lnTo>
                  <a:lnTo>
                    <a:pt x="2" y="18"/>
                  </a:lnTo>
                  <a:lnTo>
                    <a:pt x="9" y="14"/>
                  </a:lnTo>
                  <a:lnTo>
                    <a:pt x="16" y="1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17"/>
            <p:cNvSpPr>
              <a:spLocks/>
            </p:cNvSpPr>
            <p:nvPr/>
          </p:nvSpPr>
          <p:spPr bwMode="auto">
            <a:xfrm>
              <a:off x="1941513" y="2433638"/>
              <a:ext cx="209550" cy="139700"/>
            </a:xfrm>
            <a:custGeom>
              <a:avLst/>
              <a:gdLst>
                <a:gd name="T0" fmla="*/ 107 w 132"/>
                <a:gd name="T1" fmla="*/ 0 h 88"/>
                <a:gd name="T2" fmla="*/ 114 w 132"/>
                <a:gd name="T3" fmla="*/ 2 h 88"/>
                <a:gd name="T4" fmla="*/ 121 w 132"/>
                <a:gd name="T5" fmla="*/ 5 h 88"/>
                <a:gd name="T6" fmla="*/ 125 w 132"/>
                <a:gd name="T7" fmla="*/ 9 h 88"/>
                <a:gd name="T8" fmla="*/ 128 w 132"/>
                <a:gd name="T9" fmla="*/ 16 h 88"/>
                <a:gd name="T10" fmla="*/ 132 w 132"/>
                <a:gd name="T11" fmla="*/ 55 h 88"/>
                <a:gd name="T12" fmla="*/ 132 w 132"/>
                <a:gd name="T13" fmla="*/ 62 h 88"/>
                <a:gd name="T14" fmla="*/ 128 w 132"/>
                <a:gd name="T15" fmla="*/ 69 h 88"/>
                <a:gd name="T16" fmla="*/ 123 w 132"/>
                <a:gd name="T17" fmla="*/ 74 h 88"/>
                <a:gd name="T18" fmla="*/ 116 w 132"/>
                <a:gd name="T19" fmla="*/ 76 h 88"/>
                <a:gd name="T20" fmla="*/ 26 w 132"/>
                <a:gd name="T21" fmla="*/ 88 h 88"/>
                <a:gd name="T22" fmla="*/ 19 w 132"/>
                <a:gd name="T23" fmla="*/ 88 h 88"/>
                <a:gd name="T24" fmla="*/ 12 w 132"/>
                <a:gd name="T25" fmla="*/ 83 h 88"/>
                <a:gd name="T26" fmla="*/ 7 w 132"/>
                <a:gd name="T27" fmla="*/ 79 h 88"/>
                <a:gd name="T28" fmla="*/ 5 w 132"/>
                <a:gd name="T29" fmla="*/ 72 h 88"/>
                <a:gd name="T30" fmla="*/ 0 w 132"/>
                <a:gd name="T31" fmla="*/ 32 h 88"/>
                <a:gd name="T32" fmla="*/ 0 w 132"/>
                <a:gd name="T33" fmla="*/ 25 h 88"/>
                <a:gd name="T34" fmla="*/ 3 w 132"/>
                <a:gd name="T35" fmla="*/ 18 h 88"/>
                <a:gd name="T36" fmla="*/ 10 w 132"/>
                <a:gd name="T37" fmla="*/ 14 h 88"/>
                <a:gd name="T38" fmla="*/ 17 w 132"/>
                <a:gd name="T39" fmla="*/ 11 h 88"/>
                <a:gd name="T40" fmla="*/ 107 w 132"/>
                <a:gd name="T4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2" h="88">
                  <a:moveTo>
                    <a:pt x="107" y="0"/>
                  </a:moveTo>
                  <a:lnTo>
                    <a:pt x="114" y="2"/>
                  </a:lnTo>
                  <a:lnTo>
                    <a:pt x="121" y="5"/>
                  </a:lnTo>
                  <a:lnTo>
                    <a:pt x="125" y="9"/>
                  </a:lnTo>
                  <a:lnTo>
                    <a:pt x="128" y="16"/>
                  </a:lnTo>
                  <a:lnTo>
                    <a:pt x="132" y="55"/>
                  </a:lnTo>
                  <a:lnTo>
                    <a:pt x="132" y="62"/>
                  </a:lnTo>
                  <a:lnTo>
                    <a:pt x="128" y="69"/>
                  </a:lnTo>
                  <a:lnTo>
                    <a:pt x="123" y="74"/>
                  </a:lnTo>
                  <a:lnTo>
                    <a:pt x="116" y="76"/>
                  </a:lnTo>
                  <a:lnTo>
                    <a:pt x="26" y="88"/>
                  </a:lnTo>
                  <a:lnTo>
                    <a:pt x="19" y="88"/>
                  </a:lnTo>
                  <a:lnTo>
                    <a:pt x="12" y="83"/>
                  </a:lnTo>
                  <a:lnTo>
                    <a:pt x="7" y="79"/>
                  </a:lnTo>
                  <a:lnTo>
                    <a:pt x="5" y="72"/>
                  </a:lnTo>
                  <a:lnTo>
                    <a:pt x="0" y="32"/>
                  </a:lnTo>
                  <a:lnTo>
                    <a:pt x="0" y="25"/>
                  </a:lnTo>
                  <a:lnTo>
                    <a:pt x="3" y="18"/>
                  </a:lnTo>
                  <a:lnTo>
                    <a:pt x="10" y="14"/>
                  </a:lnTo>
                  <a:lnTo>
                    <a:pt x="17" y="11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118"/>
            <p:cNvSpPr>
              <a:spLocks/>
            </p:cNvSpPr>
            <p:nvPr/>
          </p:nvSpPr>
          <p:spPr bwMode="auto">
            <a:xfrm>
              <a:off x="2192338" y="2403475"/>
              <a:ext cx="209550" cy="136525"/>
            </a:xfrm>
            <a:custGeom>
              <a:avLst/>
              <a:gdLst>
                <a:gd name="T0" fmla="*/ 106 w 132"/>
                <a:gd name="T1" fmla="*/ 0 h 86"/>
                <a:gd name="T2" fmla="*/ 113 w 132"/>
                <a:gd name="T3" fmla="*/ 0 h 86"/>
                <a:gd name="T4" fmla="*/ 120 w 132"/>
                <a:gd name="T5" fmla="*/ 3 h 86"/>
                <a:gd name="T6" fmla="*/ 125 w 132"/>
                <a:gd name="T7" fmla="*/ 10 h 86"/>
                <a:gd name="T8" fmla="*/ 127 w 132"/>
                <a:gd name="T9" fmla="*/ 17 h 86"/>
                <a:gd name="T10" fmla="*/ 132 w 132"/>
                <a:gd name="T11" fmla="*/ 54 h 86"/>
                <a:gd name="T12" fmla="*/ 132 w 132"/>
                <a:gd name="T13" fmla="*/ 61 h 86"/>
                <a:gd name="T14" fmla="*/ 130 w 132"/>
                <a:gd name="T15" fmla="*/ 68 h 86"/>
                <a:gd name="T16" fmla="*/ 123 w 132"/>
                <a:gd name="T17" fmla="*/ 72 h 86"/>
                <a:gd name="T18" fmla="*/ 116 w 132"/>
                <a:gd name="T19" fmla="*/ 74 h 86"/>
                <a:gd name="T20" fmla="*/ 25 w 132"/>
                <a:gd name="T21" fmla="*/ 86 h 86"/>
                <a:gd name="T22" fmla="*/ 18 w 132"/>
                <a:gd name="T23" fmla="*/ 86 h 86"/>
                <a:gd name="T24" fmla="*/ 11 w 132"/>
                <a:gd name="T25" fmla="*/ 84 h 86"/>
                <a:gd name="T26" fmla="*/ 7 w 132"/>
                <a:gd name="T27" fmla="*/ 77 h 86"/>
                <a:gd name="T28" fmla="*/ 5 w 132"/>
                <a:gd name="T29" fmla="*/ 70 h 86"/>
                <a:gd name="T30" fmla="*/ 0 w 132"/>
                <a:gd name="T31" fmla="*/ 33 h 86"/>
                <a:gd name="T32" fmla="*/ 0 w 132"/>
                <a:gd name="T33" fmla="*/ 24 h 86"/>
                <a:gd name="T34" fmla="*/ 5 w 132"/>
                <a:gd name="T35" fmla="*/ 19 h 86"/>
                <a:gd name="T36" fmla="*/ 9 w 132"/>
                <a:gd name="T37" fmla="*/ 14 h 86"/>
                <a:gd name="T38" fmla="*/ 16 w 132"/>
                <a:gd name="T39" fmla="*/ 12 h 86"/>
                <a:gd name="T40" fmla="*/ 106 w 132"/>
                <a:gd name="T4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2" h="86">
                  <a:moveTo>
                    <a:pt x="106" y="0"/>
                  </a:moveTo>
                  <a:lnTo>
                    <a:pt x="113" y="0"/>
                  </a:lnTo>
                  <a:lnTo>
                    <a:pt x="120" y="3"/>
                  </a:lnTo>
                  <a:lnTo>
                    <a:pt x="125" y="10"/>
                  </a:lnTo>
                  <a:lnTo>
                    <a:pt x="127" y="17"/>
                  </a:lnTo>
                  <a:lnTo>
                    <a:pt x="132" y="54"/>
                  </a:lnTo>
                  <a:lnTo>
                    <a:pt x="132" y="61"/>
                  </a:lnTo>
                  <a:lnTo>
                    <a:pt x="130" y="68"/>
                  </a:lnTo>
                  <a:lnTo>
                    <a:pt x="123" y="72"/>
                  </a:lnTo>
                  <a:lnTo>
                    <a:pt x="116" y="74"/>
                  </a:lnTo>
                  <a:lnTo>
                    <a:pt x="25" y="86"/>
                  </a:lnTo>
                  <a:lnTo>
                    <a:pt x="18" y="86"/>
                  </a:lnTo>
                  <a:lnTo>
                    <a:pt x="11" y="84"/>
                  </a:lnTo>
                  <a:lnTo>
                    <a:pt x="7" y="77"/>
                  </a:lnTo>
                  <a:lnTo>
                    <a:pt x="5" y="70"/>
                  </a:lnTo>
                  <a:lnTo>
                    <a:pt x="0" y="33"/>
                  </a:lnTo>
                  <a:lnTo>
                    <a:pt x="0" y="24"/>
                  </a:lnTo>
                  <a:lnTo>
                    <a:pt x="5" y="19"/>
                  </a:lnTo>
                  <a:lnTo>
                    <a:pt x="9" y="14"/>
                  </a:lnTo>
                  <a:lnTo>
                    <a:pt x="16" y="12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19"/>
            <p:cNvSpPr>
              <a:spLocks/>
            </p:cNvSpPr>
            <p:nvPr/>
          </p:nvSpPr>
          <p:spPr bwMode="auto">
            <a:xfrm>
              <a:off x="2432050" y="2371725"/>
              <a:ext cx="209550" cy="139700"/>
            </a:xfrm>
            <a:custGeom>
              <a:avLst/>
              <a:gdLst>
                <a:gd name="T0" fmla="*/ 106 w 132"/>
                <a:gd name="T1" fmla="*/ 0 h 88"/>
                <a:gd name="T2" fmla="*/ 113 w 132"/>
                <a:gd name="T3" fmla="*/ 2 h 88"/>
                <a:gd name="T4" fmla="*/ 120 w 132"/>
                <a:gd name="T5" fmla="*/ 4 h 88"/>
                <a:gd name="T6" fmla="*/ 125 w 132"/>
                <a:gd name="T7" fmla="*/ 9 h 88"/>
                <a:gd name="T8" fmla="*/ 127 w 132"/>
                <a:gd name="T9" fmla="*/ 16 h 88"/>
                <a:gd name="T10" fmla="*/ 132 w 132"/>
                <a:gd name="T11" fmla="*/ 55 h 88"/>
                <a:gd name="T12" fmla="*/ 132 w 132"/>
                <a:gd name="T13" fmla="*/ 62 h 88"/>
                <a:gd name="T14" fmla="*/ 129 w 132"/>
                <a:gd name="T15" fmla="*/ 69 h 88"/>
                <a:gd name="T16" fmla="*/ 122 w 132"/>
                <a:gd name="T17" fmla="*/ 74 h 88"/>
                <a:gd name="T18" fmla="*/ 115 w 132"/>
                <a:gd name="T19" fmla="*/ 76 h 88"/>
                <a:gd name="T20" fmla="*/ 25 w 132"/>
                <a:gd name="T21" fmla="*/ 88 h 88"/>
                <a:gd name="T22" fmla="*/ 18 w 132"/>
                <a:gd name="T23" fmla="*/ 88 h 88"/>
                <a:gd name="T24" fmla="*/ 11 w 132"/>
                <a:gd name="T25" fmla="*/ 83 h 88"/>
                <a:gd name="T26" fmla="*/ 6 w 132"/>
                <a:gd name="T27" fmla="*/ 78 h 88"/>
                <a:gd name="T28" fmla="*/ 4 w 132"/>
                <a:gd name="T29" fmla="*/ 71 h 88"/>
                <a:gd name="T30" fmla="*/ 0 w 132"/>
                <a:gd name="T31" fmla="*/ 32 h 88"/>
                <a:gd name="T32" fmla="*/ 0 w 132"/>
                <a:gd name="T33" fmla="*/ 25 h 88"/>
                <a:gd name="T34" fmla="*/ 4 w 132"/>
                <a:gd name="T35" fmla="*/ 20 h 88"/>
                <a:gd name="T36" fmla="*/ 9 w 132"/>
                <a:gd name="T37" fmla="*/ 13 h 88"/>
                <a:gd name="T38" fmla="*/ 16 w 132"/>
                <a:gd name="T39" fmla="*/ 11 h 88"/>
                <a:gd name="T40" fmla="*/ 106 w 132"/>
                <a:gd name="T4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2" h="88">
                  <a:moveTo>
                    <a:pt x="106" y="0"/>
                  </a:moveTo>
                  <a:lnTo>
                    <a:pt x="113" y="2"/>
                  </a:lnTo>
                  <a:lnTo>
                    <a:pt x="120" y="4"/>
                  </a:lnTo>
                  <a:lnTo>
                    <a:pt x="125" y="9"/>
                  </a:lnTo>
                  <a:lnTo>
                    <a:pt x="127" y="16"/>
                  </a:lnTo>
                  <a:lnTo>
                    <a:pt x="132" y="55"/>
                  </a:lnTo>
                  <a:lnTo>
                    <a:pt x="132" y="62"/>
                  </a:lnTo>
                  <a:lnTo>
                    <a:pt x="129" y="69"/>
                  </a:lnTo>
                  <a:lnTo>
                    <a:pt x="122" y="74"/>
                  </a:lnTo>
                  <a:lnTo>
                    <a:pt x="115" y="76"/>
                  </a:lnTo>
                  <a:lnTo>
                    <a:pt x="25" y="88"/>
                  </a:lnTo>
                  <a:lnTo>
                    <a:pt x="18" y="88"/>
                  </a:lnTo>
                  <a:lnTo>
                    <a:pt x="11" y="83"/>
                  </a:lnTo>
                  <a:lnTo>
                    <a:pt x="6" y="78"/>
                  </a:lnTo>
                  <a:lnTo>
                    <a:pt x="4" y="71"/>
                  </a:lnTo>
                  <a:lnTo>
                    <a:pt x="0" y="32"/>
                  </a:lnTo>
                  <a:lnTo>
                    <a:pt x="0" y="25"/>
                  </a:lnTo>
                  <a:lnTo>
                    <a:pt x="4" y="20"/>
                  </a:lnTo>
                  <a:lnTo>
                    <a:pt x="9" y="13"/>
                  </a:lnTo>
                  <a:lnTo>
                    <a:pt x="16" y="1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120"/>
            <p:cNvSpPr>
              <a:spLocks/>
            </p:cNvSpPr>
            <p:nvPr/>
          </p:nvSpPr>
          <p:spPr bwMode="auto">
            <a:xfrm>
              <a:off x="2681288" y="2341563"/>
              <a:ext cx="212725" cy="139700"/>
            </a:xfrm>
            <a:custGeom>
              <a:avLst/>
              <a:gdLst>
                <a:gd name="T0" fmla="*/ 109 w 134"/>
                <a:gd name="T1" fmla="*/ 0 h 88"/>
                <a:gd name="T2" fmla="*/ 116 w 134"/>
                <a:gd name="T3" fmla="*/ 0 h 88"/>
                <a:gd name="T4" fmla="*/ 123 w 134"/>
                <a:gd name="T5" fmla="*/ 5 h 88"/>
                <a:gd name="T6" fmla="*/ 128 w 134"/>
                <a:gd name="T7" fmla="*/ 9 h 88"/>
                <a:gd name="T8" fmla="*/ 128 w 134"/>
                <a:gd name="T9" fmla="*/ 16 h 88"/>
                <a:gd name="T10" fmla="*/ 134 w 134"/>
                <a:gd name="T11" fmla="*/ 58 h 88"/>
                <a:gd name="T12" fmla="*/ 134 w 134"/>
                <a:gd name="T13" fmla="*/ 65 h 88"/>
                <a:gd name="T14" fmla="*/ 130 w 134"/>
                <a:gd name="T15" fmla="*/ 69 h 88"/>
                <a:gd name="T16" fmla="*/ 125 w 134"/>
                <a:gd name="T17" fmla="*/ 72 h 88"/>
                <a:gd name="T18" fmla="*/ 118 w 134"/>
                <a:gd name="T19" fmla="*/ 74 h 88"/>
                <a:gd name="T20" fmla="*/ 21 w 134"/>
                <a:gd name="T21" fmla="*/ 88 h 88"/>
                <a:gd name="T22" fmla="*/ 16 w 134"/>
                <a:gd name="T23" fmla="*/ 88 h 88"/>
                <a:gd name="T24" fmla="*/ 12 w 134"/>
                <a:gd name="T25" fmla="*/ 86 h 88"/>
                <a:gd name="T26" fmla="*/ 7 w 134"/>
                <a:gd name="T27" fmla="*/ 81 h 88"/>
                <a:gd name="T28" fmla="*/ 7 w 134"/>
                <a:gd name="T29" fmla="*/ 74 h 88"/>
                <a:gd name="T30" fmla="*/ 0 w 134"/>
                <a:gd name="T31" fmla="*/ 32 h 88"/>
                <a:gd name="T32" fmla="*/ 0 w 134"/>
                <a:gd name="T33" fmla="*/ 25 h 88"/>
                <a:gd name="T34" fmla="*/ 2 w 134"/>
                <a:gd name="T35" fmla="*/ 21 h 88"/>
                <a:gd name="T36" fmla="*/ 2 w 134"/>
                <a:gd name="T37" fmla="*/ 16 h 88"/>
                <a:gd name="T38" fmla="*/ 7 w 134"/>
                <a:gd name="T39" fmla="*/ 14 h 88"/>
                <a:gd name="T40" fmla="*/ 12 w 134"/>
                <a:gd name="T41" fmla="*/ 12 h 88"/>
                <a:gd name="T42" fmla="*/ 109 w 134"/>
                <a:gd name="T43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4" h="88">
                  <a:moveTo>
                    <a:pt x="109" y="0"/>
                  </a:moveTo>
                  <a:lnTo>
                    <a:pt x="116" y="0"/>
                  </a:lnTo>
                  <a:lnTo>
                    <a:pt x="123" y="5"/>
                  </a:lnTo>
                  <a:lnTo>
                    <a:pt x="128" y="9"/>
                  </a:lnTo>
                  <a:lnTo>
                    <a:pt x="128" y="16"/>
                  </a:lnTo>
                  <a:lnTo>
                    <a:pt x="134" y="58"/>
                  </a:lnTo>
                  <a:lnTo>
                    <a:pt x="134" y="65"/>
                  </a:lnTo>
                  <a:lnTo>
                    <a:pt x="130" y="69"/>
                  </a:lnTo>
                  <a:lnTo>
                    <a:pt x="125" y="72"/>
                  </a:lnTo>
                  <a:lnTo>
                    <a:pt x="118" y="74"/>
                  </a:lnTo>
                  <a:lnTo>
                    <a:pt x="21" y="88"/>
                  </a:lnTo>
                  <a:lnTo>
                    <a:pt x="16" y="88"/>
                  </a:lnTo>
                  <a:lnTo>
                    <a:pt x="12" y="86"/>
                  </a:lnTo>
                  <a:lnTo>
                    <a:pt x="7" y="81"/>
                  </a:lnTo>
                  <a:lnTo>
                    <a:pt x="7" y="74"/>
                  </a:lnTo>
                  <a:lnTo>
                    <a:pt x="0" y="32"/>
                  </a:lnTo>
                  <a:lnTo>
                    <a:pt x="0" y="25"/>
                  </a:lnTo>
                  <a:lnTo>
                    <a:pt x="2" y="21"/>
                  </a:lnTo>
                  <a:lnTo>
                    <a:pt x="2" y="16"/>
                  </a:lnTo>
                  <a:lnTo>
                    <a:pt x="7" y="14"/>
                  </a:lnTo>
                  <a:lnTo>
                    <a:pt x="12" y="12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121"/>
            <p:cNvSpPr>
              <a:spLocks/>
            </p:cNvSpPr>
            <p:nvPr/>
          </p:nvSpPr>
          <p:spPr bwMode="auto">
            <a:xfrm>
              <a:off x="2921000" y="2311400"/>
              <a:ext cx="212725" cy="136525"/>
            </a:xfrm>
            <a:custGeom>
              <a:avLst/>
              <a:gdLst>
                <a:gd name="T0" fmla="*/ 109 w 134"/>
                <a:gd name="T1" fmla="*/ 0 h 86"/>
                <a:gd name="T2" fmla="*/ 116 w 134"/>
                <a:gd name="T3" fmla="*/ 0 h 86"/>
                <a:gd name="T4" fmla="*/ 120 w 134"/>
                <a:gd name="T5" fmla="*/ 3 h 86"/>
                <a:gd name="T6" fmla="*/ 125 w 134"/>
                <a:gd name="T7" fmla="*/ 7 h 86"/>
                <a:gd name="T8" fmla="*/ 127 w 134"/>
                <a:gd name="T9" fmla="*/ 14 h 86"/>
                <a:gd name="T10" fmla="*/ 134 w 134"/>
                <a:gd name="T11" fmla="*/ 54 h 86"/>
                <a:gd name="T12" fmla="*/ 132 w 134"/>
                <a:gd name="T13" fmla="*/ 61 h 86"/>
                <a:gd name="T14" fmla="*/ 129 w 134"/>
                <a:gd name="T15" fmla="*/ 68 h 86"/>
                <a:gd name="T16" fmla="*/ 125 w 134"/>
                <a:gd name="T17" fmla="*/ 72 h 86"/>
                <a:gd name="T18" fmla="*/ 118 w 134"/>
                <a:gd name="T19" fmla="*/ 75 h 86"/>
                <a:gd name="T20" fmla="*/ 25 w 134"/>
                <a:gd name="T21" fmla="*/ 86 h 86"/>
                <a:gd name="T22" fmla="*/ 18 w 134"/>
                <a:gd name="T23" fmla="*/ 86 h 86"/>
                <a:gd name="T24" fmla="*/ 11 w 134"/>
                <a:gd name="T25" fmla="*/ 82 h 86"/>
                <a:gd name="T26" fmla="*/ 7 w 134"/>
                <a:gd name="T27" fmla="*/ 77 h 86"/>
                <a:gd name="T28" fmla="*/ 4 w 134"/>
                <a:gd name="T29" fmla="*/ 70 h 86"/>
                <a:gd name="T30" fmla="*/ 0 w 134"/>
                <a:gd name="T31" fmla="*/ 31 h 86"/>
                <a:gd name="T32" fmla="*/ 0 w 134"/>
                <a:gd name="T33" fmla="*/ 24 h 86"/>
                <a:gd name="T34" fmla="*/ 4 w 134"/>
                <a:gd name="T35" fmla="*/ 19 h 86"/>
                <a:gd name="T36" fmla="*/ 9 w 134"/>
                <a:gd name="T37" fmla="*/ 14 h 86"/>
                <a:gd name="T38" fmla="*/ 16 w 134"/>
                <a:gd name="T39" fmla="*/ 12 h 86"/>
                <a:gd name="T40" fmla="*/ 109 w 134"/>
                <a:gd name="T4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4" h="86">
                  <a:moveTo>
                    <a:pt x="109" y="0"/>
                  </a:moveTo>
                  <a:lnTo>
                    <a:pt x="116" y="0"/>
                  </a:lnTo>
                  <a:lnTo>
                    <a:pt x="120" y="3"/>
                  </a:lnTo>
                  <a:lnTo>
                    <a:pt x="125" y="7"/>
                  </a:lnTo>
                  <a:lnTo>
                    <a:pt x="127" y="14"/>
                  </a:lnTo>
                  <a:lnTo>
                    <a:pt x="134" y="54"/>
                  </a:lnTo>
                  <a:lnTo>
                    <a:pt x="132" y="61"/>
                  </a:lnTo>
                  <a:lnTo>
                    <a:pt x="129" y="68"/>
                  </a:lnTo>
                  <a:lnTo>
                    <a:pt x="125" y="72"/>
                  </a:lnTo>
                  <a:lnTo>
                    <a:pt x="118" y="75"/>
                  </a:lnTo>
                  <a:lnTo>
                    <a:pt x="25" y="86"/>
                  </a:lnTo>
                  <a:lnTo>
                    <a:pt x="18" y="86"/>
                  </a:lnTo>
                  <a:lnTo>
                    <a:pt x="11" y="82"/>
                  </a:lnTo>
                  <a:lnTo>
                    <a:pt x="7" y="77"/>
                  </a:lnTo>
                  <a:lnTo>
                    <a:pt x="4" y="70"/>
                  </a:lnTo>
                  <a:lnTo>
                    <a:pt x="0" y="31"/>
                  </a:lnTo>
                  <a:lnTo>
                    <a:pt x="0" y="24"/>
                  </a:lnTo>
                  <a:lnTo>
                    <a:pt x="4" y="19"/>
                  </a:lnTo>
                  <a:lnTo>
                    <a:pt x="9" y="14"/>
                  </a:lnTo>
                  <a:lnTo>
                    <a:pt x="16" y="12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122"/>
            <p:cNvSpPr>
              <a:spLocks/>
            </p:cNvSpPr>
            <p:nvPr/>
          </p:nvSpPr>
          <p:spPr bwMode="auto">
            <a:xfrm>
              <a:off x="3170238" y="2279650"/>
              <a:ext cx="214313" cy="134938"/>
            </a:xfrm>
            <a:custGeom>
              <a:avLst/>
              <a:gdLst>
                <a:gd name="T0" fmla="*/ 109 w 135"/>
                <a:gd name="T1" fmla="*/ 0 h 85"/>
                <a:gd name="T2" fmla="*/ 116 w 135"/>
                <a:gd name="T3" fmla="*/ 0 h 85"/>
                <a:gd name="T4" fmla="*/ 123 w 135"/>
                <a:gd name="T5" fmla="*/ 4 h 85"/>
                <a:gd name="T6" fmla="*/ 128 w 135"/>
                <a:gd name="T7" fmla="*/ 9 h 85"/>
                <a:gd name="T8" fmla="*/ 130 w 135"/>
                <a:gd name="T9" fmla="*/ 16 h 85"/>
                <a:gd name="T10" fmla="*/ 135 w 135"/>
                <a:gd name="T11" fmla="*/ 55 h 85"/>
                <a:gd name="T12" fmla="*/ 135 w 135"/>
                <a:gd name="T13" fmla="*/ 62 h 85"/>
                <a:gd name="T14" fmla="*/ 130 w 135"/>
                <a:gd name="T15" fmla="*/ 67 h 85"/>
                <a:gd name="T16" fmla="*/ 125 w 135"/>
                <a:gd name="T17" fmla="*/ 71 h 85"/>
                <a:gd name="T18" fmla="*/ 118 w 135"/>
                <a:gd name="T19" fmla="*/ 74 h 85"/>
                <a:gd name="T20" fmla="*/ 26 w 135"/>
                <a:gd name="T21" fmla="*/ 85 h 85"/>
                <a:gd name="T22" fmla="*/ 19 w 135"/>
                <a:gd name="T23" fmla="*/ 85 h 85"/>
                <a:gd name="T24" fmla="*/ 14 w 135"/>
                <a:gd name="T25" fmla="*/ 83 h 85"/>
                <a:gd name="T26" fmla="*/ 9 w 135"/>
                <a:gd name="T27" fmla="*/ 78 h 85"/>
                <a:gd name="T28" fmla="*/ 7 w 135"/>
                <a:gd name="T29" fmla="*/ 71 h 85"/>
                <a:gd name="T30" fmla="*/ 0 w 135"/>
                <a:gd name="T31" fmla="*/ 32 h 85"/>
                <a:gd name="T32" fmla="*/ 3 w 135"/>
                <a:gd name="T33" fmla="*/ 25 h 85"/>
                <a:gd name="T34" fmla="*/ 5 w 135"/>
                <a:gd name="T35" fmla="*/ 18 h 85"/>
                <a:gd name="T36" fmla="*/ 9 w 135"/>
                <a:gd name="T37" fmla="*/ 14 h 85"/>
                <a:gd name="T38" fmla="*/ 16 w 135"/>
                <a:gd name="T39" fmla="*/ 11 h 85"/>
                <a:gd name="T40" fmla="*/ 109 w 135"/>
                <a:gd name="T4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5" h="85">
                  <a:moveTo>
                    <a:pt x="109" y="0"/>
                  </a:moveTo>
                  <a:lnTo>
                    <a:pt x="116" y="0"/>
                  </a:lnTo>
                  <a:lnTo>
                    <a:pt x="123" y="4"/>
                  </a:lnTo>
                  <a:lnTo>
                    <a:pt x="128" y="9"/>
                  </a:lnTo>
                  <a:lnTo>
                    <a:pt x="130" y="16"/>
                  </a:lnTo>
                  <a:lnTo>
                    <a:pt x="135" y="55"/>
                  </a:lnTo>
                  <a:lnTo>
                    <a:pt x="135" y="62"/>
                  </a:lnTo>
                  <a:lnTo>
                    <a:pt x="130" y="67"/>
                  </a:lnTo>
                  <a:lnTo>
                    <a:pt x="125" y="71"/>
                  </a:lnTo>
                  <a:lnTo>
                    <a:pt x="118" y="74"/>
                  </a:lnTo>
                  <a:lnTo>
                    <a:pt x="26" y="85"/>
                  </a:lnTo>
                  <a:lnTo>
                    <a:pt x="19" y="85"/>
                  </a:lnTo>
                  <a:lnTo>
                    <a:pt x="14" y="83"/>
                  </a:lnTo>
                  <a:lnTo>
                    <a:pt x="9" y="78"/>
                  </a:lnTo>
                  <a:lnTo>
                    <a:pt x="7" y="71"/>
                  </a:lnTo>
                  <a:lnTo>
                    <a:pt x="0" y="32"/>
                  </a:lnTo>
                  <a:lnTo>
                    <a:pt x="3" y="25"/>
                  </a:lnTo>
                  <a:lnTo>
                    <a:pt x="5" y="18"/>
                  </a:lnTo>
                  <a:lnTo>
                    <a:pt x="9" y="14"/>
                  </a:lnTo>
                  <a:lnTo>
                    <a:pt x="16" y="11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123"/>
            <p:cNvSpPr>
              <a:spLocks/>
            </p:cNvSpPr>
            <p:nvPr/>
          </p:nvSpPr>
          <p:spPr bwMode="auto">
            <a:xfrm>
              <a:off x="3409950" y="2249488"/>
              <a:ext cx="212725" cy="136525"/>
            </a:xfrm>
            <a:custGeom>
              <a:avLst/>
              <a:gdLst>
                <a:gd name="T0" fmla="*/ 109 w 134"/>
                <a:gd name="T1" fmla="*/ 0 h 86"/>
                <a:gd name="T2" fmla="*/ 116 w 134"/>
                <a:gd name="T3" fmla="*/ 0 h 86"/>
                <a:gd name="T4" fmla="*/ 123 w 134"/>
                <a:gd name="T5" fmla="*/ 2 h 86"/>
                <a:gd name="T6" fmla="*/ 127 w 134"/>
                <a:gd name="T7" fmla="*/ 9 h 86"/>
                <a:gd name="T8" fmla="*/ 130 w 134"/>
                <a:gd name="T9" fmla="*/ 16 h 86"/>
                <a:gd name="T10" fmla="*/ 134 w 134"/>
                <a:gd name="T11" fmla="*/ 53 h 86"/>
                <a:gd name="T12" fmla="*/ 134 w 134"/>
                <a:gd name="T13" fmla="*/ 60 h 86"/>
                <a:gd name="T14" fmla="*/ 130 w 134"/>
                <a:gd name="T15" fmla="*/ 67 h 86"/>
                <a:gd name="T16" fmla="*/ 125 w 134"/>
                <a:gd name="T17" fmla="*/ 72 h 86"/>
                <a:gd name="T18" fmla="*/ 118 w 134"/>
                <a:gd name="T19" fmla="*/ 74 h 86"/>
                <a:gd name="T20" fmla="*/ 25 w 134"/>
                <a:gd name="T21" fmla="*/ 86 h 86"/>
                <a:gd name="T22" fmla="*/ 18 w 134"/>
                <a:gd name="T23" fmla="*/ 86 h 86"/>
                <a:gd name="T24" fmla="*/ 14 w 134"/>
                <a:gd name="T25" fmla="*/ 83 h 86"/>
                <a:gd name="T26" fmla="*/ 9 w 134"/>
                <a:gd name="T27" fmla="*/ 77 h 86"/>
                <a:gd name="T28" fmla="*/ 7 w 134"/>
                <a:gd name="T29" fmla="*/ 70 h 86"/>
                <a:gd name="T30" fmla="*/ 0 w 134"/>
                <a:gd name="T31" fmla="*/ 33 h 86"/>
                <a:gd name="T32" fmla="*/ 2 w 134"/>
                <a:gd name="T33" fmla="*/ 23 h 86"/>
                <a:gd name="T34" fmla="*/ 4 w 134"/>
                <a:gd name="T35" fmla="*/ 19 h 86"/>
                <a:gd name="T36" fmla="*/ 9 w 134"/>
                <a:gd name="T37" fmla="*/ 14 h 86"/>
                <a:gd name="T38" fmla="*/ 16 w 134"/>
                <a:gd name="T39" fmla="*/ 12 h 86"/>
                <a:gd name="T40" fmla="*/ 109 w 134"/>
                <a:gd name="T4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4" h="86">
                  <a:moveTo>
                    <a:pt x="109" y="0"/>
                  </a:moveTo>
                  <a:lnTo>
                    <a:pt x="116" y="0"/>
                  </a:lnTo>
                  <a:lnTo>
                    <a:pt x="123" y="2"/>
                  </a:lnTo>
                  <a:lnTo>
                    <a:pt x="127" y="9"/>
                  </a:lnTo>
                  <a:lnTo>
                    <a:pt x="130" y="16"/>
                  </a:lnTo>
                  <a:lnTo>
                    <a:pt x="134" y="53"/>
                  </a:lnTo>
                  <a:lnTo>
                    <a:pt x="134" y="60"/>
                  </a:lnTo>
                  <a:lnTo>
                    <a:pt x="130" y="67"/>
                  </a:lnTo>
                  <a:lnTo>
                    <a:pt x="125" y="72"/>
                  </a:lnTo>
                  <a:lnTo>
                    <a:pt x="118" y="74"/>
                  </a:lnTo>
                  <a:lnTo>
                    <a:pt x="25" y="86"/>
                  </a:lnTo>
                  <a:lnTo>
                    <a:pt x="18" y="86"/>
                  </a:lnTo>
                  <a:lnTo>
                    <a:pt x="14" y="83"/>
                  </a:lnTo>
                  <a:lnTo>
                    <a:pt x="9" y="77"/>
                  </a:lnTo>
                  <a:lnTo>
                    <a:pt x="7" y="70"/>
                  </a:lnTo>
                  <a:lnTo>
                    <a:pt x="0" y="33"/>
                  </a:lnTo>
                  <a:lnTo>
                    <a:pt x="2" y="23"/>
                  </a:lnTo>
                  <a:lnTo>
                    <a:pt x="4" y="19"/>
                  </a:lnTo>
                  <a:lnTo>
                    <a:pt x="9" y="14"/>
                  </a:lnTo>
                  <a:lnTo>
                    <a:pt x="16" y="12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124"/>
            <p:cNvSpPr>
              <a:spLocks/>
            </p:cNvSpPr>
            <p:nvPr/>
          </p:nvSpPr>
          <p:spPr bwMode="auto">
            <a:xfrm>
              <a:off x="3663950" y="2216150"/>
              <a:ext cx="209550" cy="139700"/>
            </a:xfrm>
            <a:custGeom>
              <a:avLst/>
              <a:gdLst>
                <a:gd name="T0" fmla="*/ 106 w 132"/>
                <a:gd name="T1" fmla="*/ 0 h 88"/>
                <a:gd name="T2" fmla="*/ 113 w 132"/>
                <a:gd name="T3" fmla="*/ 0 h 88"/>
                <a:gd name="T4" fmla="*/ 120 w 132"/>
                <a:gd name="T5" fmla="*/ 5 h 88"/>
                <a:gd name="T6" fmla="*/ 125 w 132"/>
                <a:gd name="T7" fmla="*/ 10 h 88"/>
                <a:gd name="T8" fmla="*/ 127 w 132"/>
                <a:gd name="T9" fmla="*/ 16 h 88"/>
                <a:gd name="T10" fmla="*/ 132 w 132"/>
                <a:gd name="T11" fmla="*/ 56 h 88"/>
                <a:gd name="T12" fmla="*/ 132 w 132"/>
                <a:gd name="T13" fmla="*/ 63 h 88"/>
                <a:gd name="T14" fmla="*/ 127 w 132"/>
                <a:gd name="T15" fmla="*/ 70 h 88"/>
                <a:gd name="T16" fmla="*/ 123 w 132"/>
                <a:gd name="T17" fmla="*/ 74 h 88"/>
                <a:gd name="T18" fmla="*/ 116 w 132"/>
                <a:gd name="T19" fmla="*/ 77 h 88"/>
                <a:gd name="T20" fmla="*/ 25 w 132"/>
                <a:gd name="T21" fmla="*/ 88 h 88"/>
                <a:gd name="T22" fmla="*/ 18 w 132"/>
                <a:gd name="T23" fmla="*/ 86 h 88"/>
                <a:gd name="T24" fmla="*/ 11 w 132"/>
                <a:gd name="T25" fmla="*/ 84 h 88"/>
                <a:gd name="T26" fmla="*/ 7 w 132"/>
                <a:gd name="T27" fmla="*/ 79 h 88"/>
                <a:gd name="T28" fmla="*/ 4 w 132"/>
                <a:gd name="T29" fmla="*/ 72 h 88"/>
                <a:gd name="T30" fmla="*/ 0 w 132"/>
                <a:gd name="T31" fmla="*/ 33 h 88"/>
                <a:gd name="T32" fmla="*/ 0 w 132"/>
                <a:gd name="T33" fmla="*/ 26 h 88"/>
                <a:gd name="T34" fmla="*/ 2 w 132"/>
                <a:gd name="T35" fmla="*/ 19 h 88"/>
                <a:gd name="T36" fmla="*/ 9 w 132"/>
                <a:gd name="T37" fmla="*/ 14 h 88"/>
                <a:gd name="T38" fmla="*/ 16 w 132"/>
                <a:gd name="T39" fmla="*/ 12 h 88"/>
                <a:gd name="T40" fmla="*/ 106 w 132"/>
                <a:gd name="T4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2" h="88">
                  <a:moveTo>
                    <a:pt x="106" y="0"/>
                  </a:moveTo>
                  <a:lnTo>
                    <a:pt x="113" y="0"/>
                  </a:lnTo>
                  <a:lnTo>
                    <a:pt x="120" y="5"/>
                  </a:lnTo>
                  <a:lnTo>
                    <a:pt x="125" y="10"/>
                  </a:lnTo>
                  <a:lnTo>
                    <a:pt x="127" y="16"/>
                  </a:lnTo>
                  <a:lnTo>
                    <a:pt x="132" y="56"/>
                  </a:lnTo>
                  <a:lnTo>
                    <a:pt x="132" y="63"/>
                  </a:lnTo>
                  <a:lnTo>
                    <a:pt x="127" y="70"/>
                  </a:lnTo>
                  <a:lnTo>
                    <a:pt x="123" y="74"/>
                  </a:lnTo>
                  <a:lnTo>
                    <a:pt x="116" y="77"/>
                  </a:lnTo>
                  <a:lnTo>
                    <a:pt x="25" y="88"/>
                  </a:lnTo>
                  <a:lnTo>
                    <a:pt x="18" y="86"/>
                  </a:lnTo>
                  <a:lnTo>
                    <a:pt x="11" y="84"/>
                  </a:lnTo>
                  <a:lnTo>
                    <a:pt x="7" y="79"/>
                  </a:lnTo>
                  <a:lnTo>
                    <a:pt x="4" y="72"/>
                  </a:lnTo>
                  <a:lnTo>
                    <a:pt x="0" y="33"/>
                  </a:lnTo>
                  <a:lnTo>
                    <a:pt x="0" y="26"/>
                  </a:lnTo>
                  <a:lnTo>
                    <a:pt x="2" y="19"/>
                  </a:lnTo>
                  <a:lnTo>
                    <a:pt x="9" y="14"/>
                  </a:lnTo>
                  <a:lnTo>
                    <a:pt x="16" y="12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125"/>
            <p:cNvSpPr>
              <a:spLocks/>
            </p:cNvSpPr>
            <p:nvPr/>
          </p:nvSpPr>
          <p:spPr bwMode="auto">
            <a:xfrm>
              <a:off x="3902075" y="2187575"/>
              <a:ext cx="209550" cy="134938"/>
            </a:xfrm>
            <a:custGeom>
              <a:avLst/>
              <a:gdLst>
                <a:gd name="T0" fmla="*/ 109 w 132"/>
                <a:gd name="T1" fmla="*/ 0 h 85"/>
                <a:gd name="T2" fmla="*/ 116 w 132"/>
                <a:gd name="T3" fmla="*/ 0 h 85"/>
                <a:gd name="T4" fmla="*/ 121 w 132"/>
                <a:gd name="T5" fmla="*/ 2 h 85"/>
                <a:gd name="T6" fmla="*/ 125 w 132"/>
                <a:gd name="T7" fmla="*/ 9 h 85"/>
                <a:gd name="T8" fmla="*/ 128 w 132"/>
                <a:gd name="T9" fmla="*/ 16 h 85"/>
                <a:gd name="T10" fmla="*/ 132 w 132"/>
                <a:gd name="T11" fmla="*/ 55 h 85"/>
                <a:gd name="T12" fmla="*/ 132 w 132"/>
                <a:gd name="T13" fmla="*/ 62 h 85"/>
                <a:gd name="T14" fmla="*/ 130 w 132"/>
                <a:gd name="T15" fmla="*/ 67 h 85"/>
                <a:gd name="T16" fmla="*/ 125 w 132"/>
                <a:gd name="T17" fmla="*/ 72 h 85"/>
                <a:gd name="T18" fmla="*/ 118 w 132"/>
                <a:gd name="T19" fmla="*/ 74 h 85"/>
                <a:gd name="T20" fmla="*/ 23 w 132"/>
                <a:gd name="T21" fmla="*/ 85 h 85"/>
                <a:gd name="T22" fmla="*/ 17 w 132"/>
                <a:gd name="T23" fmla="*/ 85 h 85"/>
                <a:gd name="T24" fmla="*/ 10 w 132"/>
                <a:gd name="T25" fmla="*/ 83 h 85"/>
                <a:gd name="T26" fmla="*/ 7 w 132"/>
                <a:gd name="T27" fmla="*/ 76 h 85"/>
                <a:gd name="T28" fmla="*/ 5 w 132"/>
                <a:gd name="T29" fmla="*/ 72 h 85"/>
                <a:gd name="T30" fmla="*/ 0 w 132"/>
                <a:gd name="T31" fmla="*/ 32 h 85"/>
                <a:gd name="T32" fmla="*/ 0 w 132"/>
                <a:gd name="T33" fmla="*/ 23 h 85"/>
                <a:gd name="T34" fmla="*/ 3 w 132"/>
                <a:gd name="T35" fmla="*/ 18 h 85"/>
                <a:gd name="T36" fmla="*/ 7 w 132"/>
                <a:gd name="T37" fmla="*/ 14 h 85"/>
                <a:gd name="T38" fmla="*/ 12 w 132"/>
                <a:gd name="T39" fmla="*/ 11 h 85"/>
                <a:gd name="T40" fmla="*/ 109 w 132"/>
                <a:gd name="T4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2" h="85">
                  <a:moveTo>
                    <a:pt x="109" y="0"/>
                  </a:moveTo>
                  <a:lnTo>
                    <a:pt x="116" y="0"/>
                  </a:lnTo>
                  <a:lnTo>
                    <a:pt x="121" y="2"/>
                  </a:lnTo>
                  <a:lnTo>
                    <a:pt x="125" y="9"/>
                  </a:lnTo>
                  <a:lnTo>
                    <a:pt x="128" y="16"/>
                  </a:lnTo>
                  <a:lnTo>
                    <a:pt x="132" y="55"/>
                  </a:lnTo>
                  <a:lnTo>
                    <a:pt x="132" y="62"/>
                  </a:lnTo>
                  <a:lnTo>
                    <a:pt x="130" y="67"/>
                  </a:lnTo>
                  <a:lnTo>
                    <a:pt x="125" y="72"/>
                  </a:lnTo>
                  <a:lnTo>
                    <a:pt x="118" y="74"/>
                  </a:lnTo>
                  <a:lnTo>
                    <a:pt x="23" y="85"/>
                  </a:lnTo>
                  <a:lnTo>
                    <a:pt x="17" y="85"/>
                  </a:lnTo>
                  <a:lnTo>
                    <a:pt x="10" y="83"/>
                  </a:lnTo>
                  <a:lnTo>
                    <a:pt x="7" y="76"/>
                  </a:lnTo>
                  <a:lnTo>
                    <a:pt x="5" y="72"/>
                  </a:lnTo>
                  <a:lnTo>
                    <a:pt x="0" y="32"/>
                  </a:lnTo>
                  <a:lnTo>
                    <a:pt x="0" y="23"/>
                  </a:lnTo>
                  <a:lnTo>
                    <a:pt x="3" y="18"/>
                  </a:lnTo>
                  <a:lnTo>
                    <a:pt x="7" y="14"/>
                  </a:lnTo>
                  <a:lnTo>
                    <a:pt x="12" y="11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126"/>
            <p:cNvSpPr>
              <a:spLocks/>
            </p:cNvSpPr>
            <p:nvPr/>
          </p:nvSpPr>
          <p:spPr bwMode="auto">
            <a:xfrm>
              <a:off x="4141788" y="2154238"/>
              <a:ext cx="220663" cy="139700"/>
            </a:xfrm>
            <a:custGeom>
              <a:avLst/>
              <a:gdLst>
                <a:gd name="T0" fmla="*/ 113 w 139"/>
                <a:gd name="T1" fmla="*/ 0 h 88"/>
                <a:gd name="T2" fmla="*/ 123 w 139"/>
                <a:gd name="T3" fmla="*/ 0 h 88"/>
                <a:gd name="T4" fmla="*/ 127 w 139"/>
                <a:gd name="T5" fmla="*/ 5 h 88"/>
                <a:gd name="T6" fmla="*/ 132 w 139"/>
                <a:gd name="T7" fmla="*/ 9 h 88"/>
                <a:gd name="T8" fmla="*/ 134 w 139"/>
                <a:gd name="T9" fmla="*/ 16 h 88"/>
                <a:gd name="T10" fmla="*/ 139 w 139"/>
                <a:gd name="T11" fmla="*/ 58 h 88"/>
                <a:gd name="T12" fmla="*/ 139 w 139"/>
                <a:gd name="T13" fmla="*/ 65 h 88"/>
                <a:gd name="T14" fmla="*/ 139 w 139"/>
                <a:gd name="T15" fmla="*/ 67 h 88"/>
                <a:gd name="T16" fmla="*/ 134 w 139"/>
                <a:gd name="T17" fmla="*/ 72 h 88"/>
                <a:gd name="T18" fmla="*/ 130 w 139"/>
                <a:gd name="T19" fmla="*/ 74 h 88"/>
                <a:gd name="T20" fmla="*/ 125 w 139"/>
                <a:gd name="T21" fmla="*/ 76 h 88"/>
                <a:gd name="T22" fmla="*/ 28 w 139"/>
                <a:gd name="T23" fmla="*/ 88 h 88"/>
                <a:gd name="T24" fmla="*/ 21 w 139"/>
                <a:gd name="T25" fmla="*/ 88 h 88"/>
                <a:gd name="T26" fmla="*/ 16 w 139"/>
                <a:gd name="T27" fmla="*/ 88 h 88"/>
                <a:gd name="T28" fmla="*/ 9 w 139"/>
                <a:gd name="T29" fmla="*/ 83 h 88"/>
                <a:gd name="T30" fmla="*/ 7 w 139"/>
                <a:gd name="T31" fmla="*/ 81 h 88"/>
                <a:gd name="T32" fmla="*/ 5 w 139"/>
                <a:gd name="T33" fmla="*/ 76 h 88"/>
                <a:gd name="T34" fmla="*/ 0 w 139"/>
                <a:gd name="T35" fmla="*/ 35 h 88"/>
                <a:gd name="T36" fmla="*/ 0 w 139"/>
                <a:gd name="T37" fmla="*/ 28 h 88"/>
                <a:gd name="T38" fmla="*/ 5 w 139"/>
                <a:gd name="T39" fmla="*/ 21 h 88"/>
                <a:gd name="T40" fmla="*/ 11 w 139"/>
                <a:gd name="T41" fmla="*/ 14 h 88"/>
                <a:gd name="T42" fmla="*/ 18 w 139"/>
                <a:gd name="T43" fmla="*/ 11 h 88"/>
                <a:gd name="T44" fmla="*/ 113 w 139"/>
                <a:gd name="T45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9" h="88">
                  <a:moveTo>
                    <a:pt x="113" y="0"/>
                  </a:moveTo>
                  <a:lnTo>
                    <a:pt x="123" y="0"/>
                  </a:lnTo>
                  <a:lnTo>
                    <a:pt x="127" y="5"/>
                  </a:lnTo>
                  <a:lnTo>
                    <a:pt x="132" y="9"/>
                  </a:lnTo>
                  <a:lnTo>
                    <a:pt x="134" y="16"/>
                  </a:lnTo>
                  <a:lnTo>
                    <a:pt x="139" y="58"/>
                  </a:lnTo>
                  <a:lnTo>
                    <a:pt x="139" y="65"/>
                  </a:lnTo>
                  <a:lnTo>
                    <a:pt x="139" y="67"/>
                  </a:lnTo>
                  <a:lnTo>
                    <a:pt x="134" y="72"/>
                  </a:lnTo>
                  <a:lnTo>
                    <a:pt x="130" y="74"/>
                  </a:lnTo>
                  <a:lnTo>
                    <a:pt x="125" y="76"/>
                  </a:lnTo>
                  <a:lnTo>
                    <a:pt x="28" y="88"/>
                  </a:lnTo>
                  <a:lnTo>
                    <a:pt x="21" y="88"/>
                  </a:lnTo>
                  <a:lnTo>
                    <a:pt x="16" y="88"/>
                  </a:lnTo>
                  <a:lnTo>
                    <a:pt x="9" y="83"/>
                  </a:lnTo>
                  <a:lnTo>
                    <a:pt x="7" y="81"/>
                  </a:lnTo>
                  <a:lnTo>
                    <a:pt x="5" y="76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5" y="21"/>
                  </a:lnTo>
                  <a:lnTo>
                    <a:pt x="11" y="14"/>
                  </a:lnTo>
                  <a:lnTo>
                    <a:pt x="18" y="11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127"/>
            <p:cNvSpPr>
              <a:spLocks/>
            </p:cNvSpPr>
            <p:nvPr/>
          </p:nvSpPr>
          <p:spPr bwMode="auto">
            <a:xfrm>
              <a:off x="4391025" y="2124075"/>
              <a:ext cx="211138" cy="136525"/>
            </a:xfrm>
            <a:custGeom>
              <a:avLst/>
              <a:gdLst>
                <a:gd name="T0" fmla="*/ 107 w 133"/>
                <a:gd name="T1" fmla="*/ 0 h 86"/>
                <a:gd name="T2" fmla="*/ 114 w 133"/>
                <a:gd name="T3" fmla="*/ 0 h 86"/>
                <a:gd name="T4" fmla="*/ 121 w 133"/>
                <a:gd name="T5" fmla="*/ 3 h 86"/>
                <a:gd name="T6" fmla="*/ 126 w 133"/>
                <a:gd name="T7" fmla="*/ 10 h 86"/>
                <a:gd name="T8" fmla="*/ 128 w 133"/>
                <a:gd name="T9" fmla="*/ 17 h 86"/>
                <a:gd name="T10" fmla="*/ 133 w 133"/>
                <a:gd name="T11" fmla="*/ 54 h 86"/>
                <a:gd name="T12" fmla="*/ 133 w 133"/>
                <a:gd name="T13" fmla="*/ 63 h 86"/>
                <a:gd name="T14" fmla="*/ 130 w 133"/>
                <a:gd name="T15" fmla="*/ 68 h 86"/>
                <a:gd name="T16" fmla="*/ 123 w 133"/>
                <a:gd name="T17" fmla="*/ 72 h 86"/>
                <a:gd name="T18" fmla="*/ 116 w 133"/>
                <a:gd name="T19" fmla="*/ 74 h 86"/>
                <a:gd name="T20" fmla="*/ 26 w 133"/>
                <a:gd name="T21" fmla="*/ 86 h 86"/>
                <a:gd name="T22" fmla="*/ 19 w 133"/>
                <a:gd name="T23" fmla="*/ 86 h 86"/>
                <a:gd name="T24" fmla="*/ 12 w 133"/>
                <a:gd name="T25" fmla="*/ 84 h 86"/>
                <a:gd name="T26" fmla="*/ 7 w 133"/>
                <a:gd name="T27" fmla="*/ 77 h 86"/>
                <a:gd name="T28" fmla="*/ 5 w 133"/>
                <a:gd name="T29" fmla="*/ 70 h 86"/>
                <a:gd name="T30" fmla="*/ 0 w 133"/>
                <a:gd name="T31" fmla="*/ 33 h 86"/>
                <a:gd name="T32" fmla="*/ 0 w 133"/>
                <a:gd name="T33" fmla="*/ 26 h 86"/>
                <a:gd name="T34" fmla="*/ 5 w 133"/>
                <a:gd name="T35" fmla="*/ 19 h 86"/>
                <a:gd name="T36" fmla="*/ 10 w 133"/>
                <a:gd name="T37" fmla="*/ 14 h 86"/>
                <a:gd name="T38" fmla="*/ 17 w 133"/>
                <a:gd name="T39" fmla="*/ 12 h 86"/>
                <a:gd name="T40" fmla="*/ 107 w 133"/>
                <a:gd name="T4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3" h="86">
                  <a:moveTo>
                    <a:pt x="107" y="0"/>
                  </a:moveTo>
                  <a:lnTo>
                    <a:pt x="114" y="0"/>
                  </a:lnTo>
                  <a:lnTo>
                    <a:pt x="121" y="3"/>
                  </a:lnTo>
                  <a:lnTo>
                    <a:pt x="126" y="10"/>
                  </a:lnTo>
                  <a:lnTo>
                    <a:pt x="128" y="17"/>
                  </a:lnTo>
                  <a:lnTo>
                    <a:pt x="133" y="54"/>
                  </a:lnTo>
                  <a:lnTo>
                    <a:pt x="133" y="63"/>
                  </a:lnTo>
                  <a:lnTo>
                    <a:pt x="130" y="68"/>
                  </a:lnTo>
                  <a:lnTo>
                    <a:pt x="123" y="72"/>
                  </a:lnTo>
                  <a:lnTo>
                    <a:pt x="116" y="74"/>
                  </a:lnTo>
                  <a:lnTo>
                    <a:pt x="26" y="86"/>
                  </a:lnTo>
                  <a:lnTo>
                    <a:pt x="19" y="86"/>
                  </a:lnTo>
                  <a:lnTo>
                    <a:pt x="12" y="84"/>
                  </a:lnTo>
                  <a:lnTo>
                    <a:pt x="7" y="77"/>
                  </a:lnTo>
                  <a:lnTo>
                    <a:pt x="5" y="70"/>
                  </a:lnTo>
                  <a:lnTo>
                    <a:pt x="0" y="33"/>
                  </a:lnTo>
                  <a:lnTo>
                    <a:pt x="0" y="26"/>
                  </a:lnTo>
                  <a:lnTo>
                    <a:pt x="5" y="19"/>
                  </a:lnTo>
                  <a:lnTo>
                    <a:pt x="10" y="14"/>
                  </a:lnTo>
                  <a:lnTo>
                    <a:pt x="17" y="12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128"/>
            <p:cNvSpPr>
              <a:spLocks/>
            </p:cNvSpPr>
            <p:nvPr/>
          </p:nvSpPr>
          <p:spPr bwMode="auto">
            <a:xfrm>
              <a:off x="4630738" y="2092325"/>
              <a:ext cx="223838" cy="139700"/>
            </a:xfrm>
            <a:custGeom>
              <a:avLst/>
              <a:gdLst>
                <a:gd name="T0" fmla="*/ 116 w 141"/>
                <a:gd name="T1" fmla="*/ 0 h 88"/>
                <a:gd name="T2" fmla="*/ 123 w 141"/>
                <a:gd name="T3" fmla="*/ 0 h 88"/>
                <a:gd name="T4" fmla="*/ 130 w 141"/>
                <a:gd name="T5" fmla="*/ 4 h 88"/>
                <a:gd name="T6" fmla="*/ 132 w 141"/>
                <a:gd name="T7" fmla="*/ 9 h 88"/>
                <a:gd name="T8" fmla="*/ 134 w 141"/>
                <a:gd name="T9" fmla="*/ 16 h 88"/>
                <a:gd name="T10" fmla="*/ 141 w 141"/>
                <a:gd name="T11" fmla="*/ 57 h 88"/>
                <a:gd name="T12" fmla="*/ 139 w 141"/>
                <a:gd name="T13" fmla="*/ 64 h 88"/>
                <a:gd name="T14" fmla="*/ 137 w 141"/>
                <a:gd name="T15" fmla="*/ 69 h 88"/>
                <a:gd name="T16" fmla="*/ 132 w 141"/>
                <a:gd name="T17" fmla="*/ 74 h 88"/>
                <a:gd name="T18" fmla="*/ 125 w 141"/>
                <a:gd name="T19" fmla="*/ 76 h 88"/>
                <a:gd name="T20" fmla="*/ 28 w 141"/>
                <a:gd name="T21" fmla="*/ 88 h 88"/>
                <a:gd name="T22" fmla="*/ 23 w 141"/>
                <a:gd name="T23" fmla="*/ 88 h 88"/>
                <a:gd name="T24" fmla="*/ 16 w 141"/>
                <a:gd name="T25" fmla="*/ 88 h 88"/>
                <a:gd name="T26" fmla="*/ 12 w 141"/>
                <a:gd name="T27" fmla="*/ 85 h 88"/>
                <a:gd name="T28" fmla="*/ 7 w 141"/>
                <a:gd name="T29" fmla="*/ 81 h 88"/>
                <a:gd name="T30" fmla="*/ 5 w 141"/>
                <a:gd name="T31" fmla="*/ 76 h 88"/>
                <a:gd name="T32" fmla="*/ 0 w 141"/>
                <a:gd name="T33" fmla="*/ 34 h 88"/>
                <a:gd name="T34" fmla="*/ 0 w 141"/>
                <a:gd name="T35" fmla="*/ 27 h 88"/>
                <a:gd name="T36" fmla="*/ 5 w 141"/>
                <a:gd name="T37" fmla="*/ 20 h 88"/>
                <a:gd name="T38" fmla="*/ 12 w 141"/>
                <a:gd name="T39" fmla="*/ 16 h 88"/>
                <a:gd name="T40" fmla="*/ 19 w 141"/>
                <a:gd name="T41" fmla="*/ 11 h 88"/>
                <a:gd name="T42" fmla="*/ 116 w 141"/>
                <a:gd name="T43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1" h="88">
                  <a:moveTo>
                    <a:pt x="116" y="0"/>
                  </a:moveTo>
                  <a:lnTo>
                    <a:pt x="123" y="0"/>
                  </a:lnTo>
                  <a:lnTo>
                    <a:pt x="130" y="4"/>
                  </a:lnTo>
                  <a:lnTo>
                    <a:pt x="132" y="9"/>
                  </a:lnTo>
                  <a:lnTo>
                    <a:pt x="134" y="16"/>
                  </a:lnTo>
                  <a:lnTo>
                    <a:pt x="141" y="57"/>
                  </a:lnTo>
                  <a:lnTo>
                    <a:pt x="139" y="64"/>
                  </a:lnTo>
                  <a:lnTo>
                    <a:pt x="137" y="69"/>
                  </a:lnTo>
                  <a:lnTo>
                    <a:pt x="132" y="74"/>
                  </a:lnTo>
                  <a:lnTo>
                    <a:pt x="125" y="76"/>
                  </a:lnTo>
                  <a:lnTo>
                    <a:pt x="28" y="88"/>
                  </a:lnTo>
                  <a:lnTo>
                    <a:pt x="23" y="88"/>
                  </a:lnTo>
                  <a:lnTo>
                    <a:pt x="16" y="88"/>
                  </a:lnTo>
                  <a:lnTo>
                    <a:pt x="12" y="85"/>
                  </a:lnTo>
                  <a:lnTo>
                    <a:pt x="7" y="81"/>
                  </a:lnTo>
                  <a:lnTo>
                    <a:pt x="5" y="76"/>
                  </a:lnTo>
                  <a:lnTo>
                    <a:pt x="0" y="34"/>
                  </a:lnTo>
                  <a:lnTo>
                    <a:pt x="0" y="27"/>
                  </a:lnTo>
                  <a:lnTo>
                    <a:pt x="5" y="20"/>
                  </a:lnTo>
                  <a:lnTo>
                    <a:pt x="12" y="16"/>
                  </a:lnTo>
                  <a:lnTo>
                    <a:pt x="19" y="11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129"/>
            <p:cNvSpPr>
              <a:spLocks/>
            </p:cNvSpPr>
            <p:nvPr/>
          </p:nvSpPr>
          <p:spPr bwMode="auto">
            <a:xfrm>
              <a:off x="1497013" y="2852738"/>
              <a:ext cx="341313" cy="234950"/>
            </a:xfrm>
            <a:custGeom>
              <a:avLst/>
              <a:gdLst>
                <a:gd name="T0" fmla="*/ 183 w 215"/>
                <a:gd name="T1" fmla="*/ 0 h 148"/>
                <a:gd name="T2" fmla="*/ 190 w 215"/>
                <a:gd name="T3" fmla="*/ 0 h 148"/>
                <a:gd name="T4" fmla="*/ 197 w 215"/>
                <a:gd name="T5" fmla="*/ 5 h 148"/>
                <a:gd name="T6" fmla="*/ 202 w 215"/>
                <a:gd name="T7" fmla="*/ 9 h 148"/>
                <a:gd name="T8" fmla="*/ 204 w 215"/>
                <a:gd name="T9" fmla="*/ 16 h 148"/>
                <a:gd name="T10" fmla="*/ 215 w 215"/>
                <a:gd name="T11" fmla="*/ 106 h 148"/>
                <a:gd name="T12" fmla="*/ 215 w 215"/>
                <a:gd name="T13" fmla="*/ 113 h 148"/>
                <a:gd name="T14" fmla="*/ 211 w 215"/>
                <a:gd name="T15" fmla="*/ 120 h 148"/>
                <a:gd name="T16" fmla="*/ 206 w 215"/>
                <a:gd name="T17" fmla="*/ 125 h 148"/>
                <a:gd name="T18" fmla="*/ 199 w 215"/>
                <a:gd name="T19" fmla="*/ 127 h 148"/>
                <a:gd name="T20" fmla="*/ 32 w 215"/>
                <a:gd name="T21" fmla="*/ 148 h 148"/>
                <a:gd name="T22" fmla="*/ 25 w 215"/>
                <a:gd name="T23" fmla="*/ 148 h 148"/>
                <a:gd name="T24" fmla="*/ 19 w 215"/>
                <a:gd name="T25" fmla="*/ 146 h 148"/>
                <a:gd name="T26" fmla="*/ 14 w 215"/>
                <a:gd name="T27" fmla="*/ 139 h 148"/>
                <a:gd name="T28" fmla="*/ 12 w 215"/>
                <a:gd name="T29" fmla="*/ 132 h 148"/>
                <a:gd name="T30" fmla="*/ 0 w 215"/>
                <a:gd name="T31" fmla="*/ 42 h 148"/>
                <a:gd name="T32" fmla="*/ 2 w 215"/>
                <a:gd name="T33" fmla="*/ 35 h 148"/>
                <a:gd name="T34" fmla="*/ 5 w 215"/>
                <a:gd name="T35" fmla="*/ 28 h 148"/>
                <a:gd name="T36" fmla="*/ 9 w 215"/>
                <a:gd name="T37" fmla="*/ 23 h 148"/>
                <a:gd name="T38" fmla="*/ 16 w 215"/>
                <a:gd name="T39" fmla="*/ 21 h 148"/>
                <a:gd name="T40" fmla="*/ 183 w 215"/>
                <a:gd name="T41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5" h="148">
                  <a:moveTo>
                    <a:pt x="183" y="0"/>
                  </a:moveTo>
                  <a:lnTo>
                    <a:pt x="190" y="0"/>
                  </a:lnTo>
                  <a:lnTo>
                    <a:pt x="197" y="5"/>
                  </a:lnTo>
                  <a:lnTo>
                    <a:pt x="202" y="9"/>
                  </a:lnTo>
                  <a:lnTo>
                    <a:pt x="204" y="16"/>
                  </a:lnTo>
                  <a:lnTo>
                    <a:pt x="215" y="106"/>
                  </a:lnTo>
                  <a:lnTo>
                    <a:pt x="215" y="113"/>
                  </a:lnTo>
                  <a:lnTo>
                    <a:pt x="211" y="120"/>
                  </a:lnTo>
                  <a:lnTo>
                    <a:pt x="206" y="125"/>
                  </a:lnTo>
                  <a:lnTo>
                    <a:pt x="199" y="127"/>
                  </a:lnTo>
                  <a:lnTo>
                    <a:pt x="32" y="148"/>
                  </a:lnTo>
                  <a:lnTo>
                    <a:pt x="25" y="148"/>
                  </a:lnTo>
                  <a:lnTo>
                    <a:pt x="19" y="146"/>
                  </a:lnTo>
                  <a:lnTo>
                    <a:pt x="14" y="139"/>
                  </a:lnTo>
                  <a:lnTo>
                    <a:pt x="12" y="132"/>
                  </a:lnTo>
                  <a:lnTo>
                    <a:pt x="0" y="42"/>
                  </a:lnTo>
                  <a:lnTo>
                    <a:pt x="2" y="35"/>
                  </a:lnTo>
                  <a:lnTo>
                    <a:pt x="5" y="28"/>
                  </a:lnTo>
                  <a:lnTo>
                    <a:pt x="9" y="23"/>
                  </a:lnTo>
                  <a:lnTo>
                    <a:pt x="16" y="2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130"/>
            <p:cNvSpPr>
              <a:spLocks/>
            </p:cNvSpPr>
            <p:nvPr/>
          </p:nvSpPr>
          <p:spPr bwMode="auto">
            <a:xfrm>
              <a:off x="1530350" y="3084513"/>
              <a:ext cx="400050" cy="242888"/>
            </a:xfrm>
            <a:custGeom>
              <a:avLst/>
              <a:gdLst>
                <a:gd name="T0" fmla="*/ 220 w 252"/>
                <a:gd name="T1" fmla="*/ 0 h 153"/>
                <a:gd name="T2" fmla="*/ 227 w 252"/>
                <a:gd name="T3" fmla="*/ 0 h 153"/>
                <a:gd name="T4" fmla="*/ 232 w 252"/>
                <a:gd name="T5" fmla="*/ 2 h 153"/>
                <a:gd name="T6" fmla="*/ 236 w 252"/>
                <a:gd name="T7" fmla="*/ 9 h 153"/>
                <a:gd name="T8" fmla="*/ 241 w 252"/>
                <a:gd name="T9" fmla="*/ 16 h 153"/>
                <a:gd name="T10" fmla="*/ 252 w 252"/>
                <a:gd name="T11" fmla="*/ 106 h 153"/>
                <a:gd name="T12" fmla="*/ 250 w 252"/>
                <a:gd name="T13" fmla="*/ 113 h 153"/>
                <a:gd name="T14" fmla="*/ 248 w 252"/>
                <a:gd name="T15" fmla="*/ 120 h 153"/>
                <a:gd name="T16" fmla="*/ 243 w 252"/>
                <a:gd name="T17" fmla="*/ 125 h 153"/>
                <a:gd name="T18" fmla="*/ 236 w 252"/>
                <a:gd name="T19" fmla="*/ 127 h 153"/>
                <a:gd name="T20" fmla="*/ 30 w 252"/>
                <a:gd name="T21" fmla="*/ 153 h 153"/>
                <a:gd name="T22" fmla="*/ 23 w 252"/>
                <a:gd name="T23" fmla="*/ 153 h 153"/>
                <a:gd name="T24" fmla="*/ 18 w 252"/>
                <a:gd name="T25" fmla="*/ 150 h 153"/>
                <a:gd name="T26" fmla="*/ 14 w 252"/>
                <a:gd name="T27" fmla="*/ 143 h 153"/>
                <a:gd name="T28" fmla="*/ 11 w 252"/>
                <a:gd name="T29" fmla="*/ 136 h 153"/>
                <a:gd name="T30" fmla="*/ 0 w 252"/>
                <a:gd name="T31" fmla="*/ 46 h 153"/>
                <a:gd name="T32" fmla="*/ 0 w 252"/>
                <a:gd name="T33" fmla="*/ 39 h 153"/>
                <a:gd name="T34" fmla="*/ 2 w 252"/>
                <a:gd name="T35" fmla="*/ 32 h 153"/>
                <a:gd name="T36" fmla="*/ 7 w 252"/>
                <a:gd name="T37" fmla="*/ 28 h 153"/>
                <a:gd name="T38" fmla="*/ 14 w 252"/>
                <a:gd name="T39" fmla="*/ 25 h 153"/>
                <a:gd name="T40" fmla="*/ 220 w 252"/>
                <a:gd name="T41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52" h="153">
                  <a:moveTo>
                    <a:pt x="220" y="0"/>
                  </a:moveTo>
                  <a:lnTo>
                    <a:pt x="227" y="0"/>
                  </a:lnTo>
                  <a:lnTo>
                    <a:pt x="232" y="2"/>
                  </a:lnTo>
                  <a:lnTo>
                    <a:pt x="236" y="9"/>
                  </a:lnTo>
                  <a:lnTo>
                    <a:pt x="241" y="16"/>
                  </a:lnTo>
                  <a:lnTo>
                    <a:pt x="252" y="106"/>
                  </a:lnTo>
                  <a:lnTo>
                    <a:pt x="250" y="113"/>
                  </a:lnTo>
                  <a:lnTo>
                    <a:pt x="248" y="120"/>
                  </a:lnTo>
                  <a:lnTo>
                    <a:pt x="243" y="125"/>
                  </a:lnTo>
                  <a:lnTo>
                    <a:pt x="236" y="127"/>
                  </a:lnTo>
                  <a:lnTo>
                    <a:pt x="30" y="153"/>
                  </a:lnTo>
                  <a:lnTo>
                    <a:pt x="23" y="153"/>
                  </a:lnTo>
                  <a:lnTo>
                    <a:pt x="18" y="150"/>
                  </a:lnTo>
                  <a:lnTo>
                    <a:pt x="14" y="143"/>
                  </a:lnTo>
                  <a:lnTo>
                    <a:pt x="11" y="136"/>
                  </a:lnTo>
                  <a:lnTo>
                    <a:pt x="0" y="46"/>
                  </a:lnTo>
                  <a:lnTo>
                    <a:pt x="0" y="39"/>
                  </a:lnTo>
                  <a:lnTo>
                    <a:pt x="2" y="32"/>
                  </a:lnTo>
                  <a:lnTo>
                    <a:pt x="7" y="28"/>
                  </a:lnTo>
                  <a:lnTo>
                    <a:pt x="14" y="25"/>
                  </a:lnTo>
                  <a:lnTo>
                    <a:pt x="22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131"/>
            <p:cNvSpPr>
              <a:spLocks/>
            </p:cNvSpPr>
            <p:nvPr/>
          </p:nvSpPr>
          <p:spPr bwMode="auto">
            <a:xfrm>
              <a:off x="1555750" y="3294063"/>
              <a:ext cx="533400" cy="260350"/>
            </a:xfrm>
            <a:custGeom>
              <a:avLst/>
              <a:gdLst>
                <a:gd name="T0" fmla="*/ 304 w 336"/>
                <a:gd name="T1" fmla="*/ 0 h 164"/>
                <a:gd name="T2" fmla="*/ 311 w 336"/>
                <a:gd name="T3" fmla="*/ 0 h 164"/>
                <a:gd name="T4" fmla="*/ 318 w 336"/>
                <a:gd name="T5" fmla="*/ 4 h 164"/>
                <a:gd name="T6" fmla="*/ 322 w 336"/>
                <a:gd name="T7" fmla="*/ 9 h 164"/>
                <a:gd name="T8" fmla="*/ 324 w 336"/>
                <a:gd name="T9" fmla="*/ 16 h 164"/>
                <a:gd name="T10" fmla="*/ 336 w 336"/>
                <a:gd name="T11" fmla="*/ 106 h 164"/>
                <a:gd name="T12" fmla="*/ 336 w 336"/>
                <a:gd name="T13" fmla="*/ 116 h 164"/>
                <a:gd name="T14" fmla="*/ 331 w 336"/>
                <a:gd name="T15" fmla="*/ 120 h 164"/>
                <a:gd name="T16" fmla="*/ 327 w 336"/>
                <a:gd name="T17" fmla="*/ 125 h 164"/>
                <a:gd name="T18" fmla="*/ 320 w 336"/>
                <a:gd name="T19" fmla="*/ 127 h 164"/>
                <a:gd name="T20" fmla="*/ 33 w 336"/>
                <a:gd name="T21" fmla="*/ 164 h 164"/>
                <a:gd name="T22" fmla="*/ 26 w 336"/>
                <a:gd name="T23" fmla="*/ 164 h 164"/>
                <a:gd name="T24" fmla="*/ 19 w 336"/>
                <a:gd name="T25" fmla="*/ 160 h 164"/>
                <a:gd name="T26" fmla="*/ 14 w 336"/>
                <a:gd name="T27" fmla="*/ 155 h 164"/>
                <a:gd name="T28" fmla="*/ 12 w 336"/>
                <a:gd name="T29" fmla="*/ 148 h 164"/>
                <a:gd name="T30" fmla="*/ 0 w 336"/>
                <a:gd name="T31" fmla="*/ 58 h 164"/>
                <a:gd name="T32" fmla="*/ 2 w 336"/>
                <a:gd name="T33" fmla="*/ 51 h 164"/>
                <a:gd name="T34" fmla="*/ 5 w 336"/>
                <a:gd name="T35" fmla="*/ 44 h 164"/>
                <a:gd name="T36" fmla="*/ 9 w 336"/>
                <a:gd name="T37" fmla="*/ 39 h 164"/>
                <a:gd name="T38" fmla="*/ 16 w 336"/>
                <a:gd name="T39" fmla="*/ 37 h 164"/>
                <a:gd name="T40" fmla="*/ 304 w 336"/>
                <a:gd name="T41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6" h="164">
                  <a:moveTo>
                    <a:pt x="304" y="0"/>
                  </a:moveTo>
                  <a:lnTo>
                    <a:pt x="311" y="0"/>
                  </a:lnTo>
                  <a:lnTo>
                    <a:pt x="318" y="4"/>
                  </a:lnTo>
                  <a:lnTo>
                    <a:pt x="322" y="9"/>
                  </a:lnTo>
                  <a:lnTo>
                    <a:pt x="324" y="16"/>
                  </a:lnTo>
                  <a:lnTo>
                    <a:pt x="336" y="106"/>
                  </a:lnTo>
                  <a:lnTo>
                    <a:pt x="336" y="116"/>
                  </a:lnTo>
                  <a:lnTo>
                    <a:pt x="331" y="120"/>
                  </a:lnTo>
                  <a:lnTo>
                    <a:pt x="327" y="125"/>
                  </a:lnTo>
                  <a:lnTo>
                    <a:pt x="320" y="127"/>
                  </a:lnTo>
                  <a:lnTo>
                    <a:pt x="33" y="164"/>
                  </a:lnTo>
                  <a:lnTo>
                    <a:pt x="26" y="164"/>
                  </a:lnTo>
                  <a:lnTo>
                    <a:pt x="19" y="160"/>
                  </a:lnTo>
                  <a:lnTo>
                    <a:pt x="14" y="155"/>
                  </a:lnTo>
                  <a:lnTo>
                    <a:pt x="12" y="148"/>
                  </a:lnTo>
                  <a:lnTo>
                    <a:pt x="0" y="58"/>
                  </a:lnTo>
                  <a:lnTo>
                    <a:pt x="2" y="51"/>
                  </a:lnTo>
                  <a:lnTo>
                    <a:pt x="5" y="44"/>
                  </a:lnTo>
                  <a:lnTo>
                    <a:pt x="9" y="39"/>
                  </a:lnTo>
                  <a:lnTo>
                    <a:pt x="16" y="37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132"/>
            <p:cNvSpPr>
              <a:spLocks/>
            </p:cNvSpPr>
            <p:nvPr/>
          </p:nvSpPr>
          <p:spPr bwMode="auto">
            <a:xfrm>
              <a:off x="2290763" y="3462338"/>
              <a:ext cx="298450" cy="265113"/>
            </a:xfrm>
            <a:custGeom>
              <a:avLst/>
              <a:gdLst>
                <a:gd name="T0" fmla="*/ 153 w 188"/>
                <a:gd name="T1" fmla="*/ 0 h 167"/>
                <a:gd name="T2" fmla="*/ 160 w 188"/>
                <a:gd name="T3" fmla="*/ 0 h 167"/>
                <a:gd name="T4" fmla="*/ 167 w 188"/>
                <a:gd name="T5" fmla="*/ 3 h 167"/>
                <a:gd name="T6" fmla="*/ 172 w 188"/>
                <a:gd name="T7" fmla="*/ 10 h 167"/>
                <a:gd name="T8" fmla="*/ 174 w 188"/>
                <a:gd name="T9" fmla="*/ 17 h 167"/>
                <a:gd name="T10" fmla="*/ 188 w 188"/>
                <a:gd name="T11" fmla="*/ 130 h 167"/>
                <a:gd name="T12" fmla="*/ 188 w 188"/>
                <a:gd name="T13" fmla="*/ 137 h 167"/>
                <a:gd name="T14" fmla="*/ 184 w 188"/>
                <a:gd name="T15" fmla="*/ 144 h 167"/>
                <a:gd name="T16" fmla="*/ 179 w 188"/>
                <a:gd name="T17" fmla="*/ 149 h 167"/>
                <a:gd name="T18" fmla="*/ 172 w 188"/>
                <a:gd name="T19" fmla="*/ 151 h 167"/>
                <a:gd name="T20" fmla="*/ 35 w 188"/>
                <a:gd name="T21" fmla="*/ 167 h 167"/>
                <a:gd name="T22" fmla="*/ 28 w 188"/>
                <a:gd name="T23" fmla="*/ 167 h 167"/>
                <a:gd name="T24" fmla="*/ 21 w 188"/>
                <a:gd name="T25" fmla="*/ 165 h 167"/>
                <a:gd name="T26" fmla="*/ 17 w 188"/>
                <a:gd name="T27" fmla="*/ 158 h 167"/>
                <a:gd name="T28" fmla="*/ 14 w 188"/>
                <a:gd name="T29" fmla="*/ 151 h 167"/>
                <a:gd name="T30" fmla="*/ 0 w 188"/>
                <a:gd name="T31" fmla="*/ 37 h 167"/>
                <a:gd name="T32" fmla="*/ 0 w 188"/>
                <a:gd name="T33" fmla="*/ 30 h 167"/>
                <a:gd name="T34" fmla="*/ 5 w 188"/>
                <a:gd name="T35" fmla="*/ 24 h 167"/>
                <a:gd name="T36" fmla="*/ 10 w 188"/>
                <a:gd name="T37" fmla="*/ 19 h 167"/>
                <a:gd name="T38" fmla="*/ 17 w 188"/>
                <a:gd name="T39" fmla="*/ 17 h 167"/>
                <a:gd name="T40" fmla="*/ 153 w 188"/>
                <a:gd name="T41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8" h="167">
                  <a:moveTo>
                    <a:pt x="153" y="0"/>
                  </a:moveTo>
                  <a:lnTo>
                    <a:pt x="160" y="0"/>
                  </a:lnTo>
                  <a:lnTo>
                    <a:pt x="167" y="3"/>
                  </a:lnTo>
                  <a:lnTo>
                    <a:pt x="172" y="10"/>
                  </a:lnTo>
                  <a:lnTo>
                    <a:pt x="174" y="17"/>
                  </a:lnTo>
                  <a:lnTo>
                    <a:pt x="188" y="130"/>
                  </a:lnTo>
                  <a:lnTo>
                    <a:pt x="188" y="137"/>
                  </a:lnTo>
                  <a:lnTo>
                    <a:pt x="184" y="144"/>
                  </a:lnTo>
                  <a:lnTo>
                    <a:pt x="179" y="149"/>
                  </a:lnTo>
                  <a:lnTo>
                    <a:pt x="172" y="151"/>
                  </a:lnTo>
                  <a:lnTo>
                    <a:pt x="35" y="167"/>
                  </a:lnTo>
                  <a:lnTo>
                    <a:pt x="28" y="167"/>
                  </a:lnTo>
                  <a:lnTo>
                    <a:pt x="21" y="165"/>
                  </a:lnTo>
                  <a:lnTo>
                    <a:pt x="17" y="158"/>
                  </a:lnTo>
                  <a:lnTo>
                    <a:pt x="14" y="151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5" y="24"/>
                  </a:lnTo>
                  <a:lnTo>
                    <a:pt x="10" y="19"/>
                  </a:lnTo>
                  <a:lnTo>
                    <a:pt x="17" y="17"/>
                  </a:lnTo>
                  <a:lnTo>
                    <a:pt x="153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133"/>
            <p:cNvSpPr>
              <a:spLocks/>
            </p:cNvSpPr>
            <p:nvPr/>
          </p:nvSpPr>
          <p:spPr bwMode="auto">
            <a:xfrm>
              <a:off x="3762375" y="3275013"/>
              <a:ext cx="298450" cy="265113"/>
            </a:xfrm>
            <a:custGeom>
              <a:avLst/>
              <a:gdLst>
                <a:gd name="T0" fmla="*/ 151 w 188"/>
                <a:gd name="T1" fmla="*/ 0 h 167"/>
                <a:gd name="T2" fmla="*/ 160 w 188"/>
                <a:gd name="T3" fmla="*/ 0 h 167"/>
                <a:gd name="T4" fmla="*/ 165 w 188"/>
                <a:gd name="T5" fmla="*/ 5 h 167"/>
                <a:gd name="T6" fmla="*/ 169 w 188"/>
                <a:gd name="T7" fmla="*/ 10 h 167"/>
                <a:gd name="T8" fmla="*/ 172 w 188"/>
                <a:gd name="T9" fmla="*/ 16 h 167"/>
                <a:gd name="T10" fmla="*/ 188 w 188"/>
                <a:gd name="T11" fmla="*/ 130 h 167"/>
                <a:gd name="T12" fmla="*/ 186 w 188"/>
                <a:gd name="T13" fmla="*/ 137 h 167"/>
                <a:gd name="T14" fmla="*/ 183 w 188"/>
                <a:gd name="T15" fmla="*/ 144 h 167"/>
                <a:gd name="T16" fmla="*/ 179 w 188"/>
                <a:gd name="T17" fmla="*/ 148 h 167"/>
                <a:gd name="T18" fmla="*/ 172 w 188"/>
                <a:gd name="T19" fmla="*/ 151 h 167"/>
                <a:gd name="T20" fmla="*/ 35 w 188"/>
                <a:gd name="T21" fmla="*/ 167 h 167"/>
                <a:gd name="T22" fmla="*/ 28 w 188"/>
                <a:gd name="T23" fmla="*/ 167 h 167"/>
                <a:gd name="T24" fmla="*/ 21 w 188"/>
                <a:gd name="T25" fmla="*/ 165 h 167"/>
                <a:gd name="T26" fmla="*/ 16 w 188"/>
                <a:gd name="T27" fmla="*/ 160 h 167"/>
                <a:gd name="T28" fmla="*/ 14 w 188"/>
                <a:gd name="T29" fmla="*/ 153 h 167"/>
                <a:gd name="T30" fmla="*/ 0 w 188"/>
                <a:gd name="T31" fmla="*/ 37 h 167"/>
                <a:gd name="T32" fmla="*/ 0 w 188"/>
                <a:gd name="T33" fmla="*/ 30 h 167"/>
                <a:gd name="T34" fmla="*/ 3 w 188"/>
                <a:gd name="T35" fmla="*/ 26 h 167"/>
                <a:gd name="T36" fmla="*/ 10 w 188"/>
                <a:gd name="T37" fmla="*/ 21 h 167"/>
                <a:gd name="T38" fmla="*/ 16 w 188"/>
                <a:gd name="T39" fmla="*/ 16 h 167"/>
                <a:gd name="T40" fmla="*/ 151 w 188"/>
                <a:gd name="T41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8" h="167">
                  <a:moveTo>
                    <a:pt x="151" y="0"/>
                  </a:moveTo>
                  <a:lnTo>
                    <a:pt x="160" y="0"/>
                  </a:lnTo>
                  <a:lnTo>
                    <a:pt x="165" y="5"/>
                  </a:lnTo>
                  <a:lnTo>
                    <a:pt x="169" y="10"/>
                  </a:lnTo>
                  <a:lnTo>
                    <a:pt x="172" y="16"/>
                  </a:lnTo>
                  <a:lnTo>
                    <a:pt x="188" y="130"/>
                  </a:lnTo>
                  <a:lnTo>
                    <a:pt x="186" y="137"/>
                  </a:lnTo>
                  <a:lnTo>
                    <a:pt x="183" y="144"/>
                  </a:lnTo>
                  <a:lnTo>
                    <a:pt x="179" y="148"/>
                  </a:lnTo>
                  <a:lnTo>
                    <a:pt x="172" y="151"/>
                  </a:lnTo>
                  <a:lnTo>
                    <a:pt x="35" y="167"/>
                  </a:lnTo>
                  <a:lnTo>
                    <a:pt x="28" y="167"/>
                  </a:lnTo>
                  <a:lnTo>
                    <a:pt x="21" y="165"/>
                  </a:lnTo>
                  <a:lnTo>
                    <a:pt x="16" y="160"/>
                  </a:lnTo>
                  <a:lnTo>
                    <a:pt x="14" y="153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3" y="26"/>
                  </a:lnTo>
                  <a:lnTo>
                    <a:pt x="10" y="21"/>
                  </a:lnTo>
                  <a:lnTo>
                    <a:pt x="16" y="16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134"/>
            <p:cNvSpPr>
              <a:spLocks/>
            </p:cNvSpPr>
            <p:nvPr/>
          </p:nvSpPr>
          <p:spPr bwMode="auto">
            <a:xfrm>
              <a:off x="4527550" y="2235200"/>
              <a:ext cx="354013" cy="238125"/>
            </a:xfrm>
            <a:custGeom>
              <a:avLst/>
              <a:gdLst>
                <a:gd name="T0" fmla="*/ 190 w 223"/>
                <a:gd name="T1" fmla="*/ 0 h 150"/>
                <a:gd name="T2" fmla="*/ 199 w 223"/>
                <a:gd name="T3" fmla="*/ 0 h 150"/>
                <a:gd name="T4" fmla="*/ 204 w 223"/>
                <a:gd name="T5" fmla="*/ 4 h 150"/>
                <a:gd name="T6" fmla="*/ 209 w 223"/>
                <a:gd name="T7" fmla="*/ 9 h 150"/>
                <a:gd name="T8" fmla="*/ 211 w 223"/>
                <a:gd name="T9" fmla="*/ 16 h 150"/>
                <a:gd name="T10" fmla="*/ 223 w 223"/>
                <a:gd name="T11" fmla="*/ 109 h 150"/>
                <a:gd name="T12" fmla="*/ 223 w 223"/>
                <a:gd name="T13" fmla="*/ 116 h 150"/>
                <a:gd name="T14" fmla="*/ 220 w 223"/>
                <a:gd name="T15" fmla="*/ 120 h 150"/>
                <a:gd name="T16" fmla="*/ 213 w 223"/>
                <a:gd name="T17" fmla="*/ 125 h 150"/>
                <a:gd name="T18" fmla="*/ 206 w 223"/>
                <a:gd name="T19" fmla="*/ 127 h 150"/>
                <a:gd name="T20" fmla="*/ 33 w 223"/>
                <a:gd name="T21" fmla="*/ 150 h 150"/>
                <a:gd name="T22" fmla="*/ 26 w 223"/>
                <a:gd name="T23" fmla="*/ 150 h 150"/>
                <a:gd name="T24" fmla="*/ 19 w 223"/>
                <a:gd name="T25" fmla="*/ 146 h 150"/>
                <a:gd name="T26" fmla="*/ 14 w 223"/>
                <a:gd name="T27" fmla="*/ 141 h 150"/>
                <a:gd name="T28" fmla="*/ 12 w 223"/>
                <a:gd name="T29" fmla="*/ 134 h 150"/>
                <a:gd name="T30" fmla="*/ 0 w 223"/>
                <a:gd name="T31" fmla="*/ 44 h 150"/>
                <a:gd name="T32" fmla="*/ 3 w 223"/>
                <a:gd name="T33" fmla="*/ 37 h 150"/>
                <a:gd name="T34" fmla="*/ 5 w 223"/>
                <a:gd name="T35" fmla="*/ 30 h 150"/>
                <a:gd name="T36" fmla="*/ 9 w 223"/>
                <a:gd name="T37" fmla="*/ 25 h 150"/>
                <a:gd name="T38" fmla="*/ 16 w 223"/>
                <a:gd name="T39" fmla="*/ 23 h 150"/>
                <a:gd name="T40" fmla="*/ 190 w 223"/>
                <a:gd name="T41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3" h="150">
                  <a:moveTo>
                    <a:pt x="190" y="0"/>
                  </a:moveTo>
                  <a:lnTo>
                    <a:pt x="199" y="0"/>
                  </a:lnTo>
                  <a:lnTo>
                    <a:pt x="204" y="4"/>
                  </a:lnTo>
                  <a:lnTo>
                    <a:pt x="209" y="9"/>
                  </a:lnTo>
                  <a:lnTo>
                    <a:pt x="211" y="16"/>
                  </a:lnTo>
                  <a:lnTo>
                    <a:pt x="223" y="109"/>
                  </a:lnTo>
                  <a:lnTo>
                    <a:pt x="223" y="116"/>
                  </a:lnTo>
                  <a:lnTo>
                    <a:pt x="220" y="120"/>
                  </a:lnTo>
                  <a:lnTo>
                    <a:pt x="213" y="125"/>
                  </a:lnTo>
                  <a:lnTo>
                    <a:pt x="206" y="127"/>
                  </a:lnTo>
                  <a:lnTo>
                    <a:pt x="33" y="150"/>
                  </a:lnTo>
                  <a:lnTo>
                    <a:pt x="26" y="150"/>
                  </a:lnTo>
                  <a:lnTo>
                    <a:pt x="19" y="146"/>
                  </a:lnTo>
                  <a:lnTo>
                    <a:pt x="14" y="141"/>
                  </a:lnTo>
                  <a:lnTo>
                    <a:pt x="12" y="134"/>
                  </a:lnTo>
                  <a:lnTo>
                    <a:pt x="0" y="44"/>
                  </a:lnTo>
                  <a:lnTo>
                    <a:pt x="3" y="37"/>
                  </a:lnTo>
                  <a:lnTo>
                    <a:pt x="5" y="30"/>
                  </a:lnTo>
                  <a:lnTo>
                    <a:pt x="9" y="25"/>
                  </a:lnTo>
                  <a:lnTo>
                    <a:pt x="16" y="23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135"/>
            <p:cNvSpPr>
              <a:spLocks/>
            </p:cNvSpPr>
            <p:nvPr/>
          </p:nvSpPr>
          <p:spPr bwMode="auto">
            <a:xfrm>
              <a:off x="4538663" y="2701925"/>
              <a:ext cx="415925" cy="242888"/>
            </a:xfrm>
            <a:custGeom>
              <a:avLst/>
              <a:gdLst>
                <a:gd name="T0" fmla="*/ 230 w 262"/>
                <a:gd name="T1" fmla="*/ 0 h 153"/>
                <a:gd name="T2" fmla="*/ 236 w 262"/>
                <a:gd name="T3" fmla="*/ 0 h 153"/>
                <a:gd name="T4" fmla="*/ 243 w 262"/>
                <a:gd name="T5" fmla="*/ 2 h 153"/>
                <a:gd name="T6" fmla="*/ 248 w 262"/>
                <a:gd name="T7" fmla="*/ 7 h 153"/>
                <a:gd name="T8" fmla="*/ 250 w 262"/>
                <a:gd name="T9" fmla="*/ 14 h 153"/>
                <a:gd name="T10" fmla="*/ 262 w 262"/>
                <a:gd name="T11" fmla="*/ 106 h 153"/>
                <a:gd name="T12" fmla="*/ 260 w 262"/>
                <a:gd name="T13" fmla="*/ 113 h 153"/>
                <a:gd name="T14" fmla="*/ 257 w 262"/>
                <a:gd name="T15" fmla="*/ 120 h 153"/>
                <a:gd name="T16" fmla="*/ 253 w 262"/>
                <a:gd name="T17" fmla="*/ 125 h 153"/>
                <a:gd name="T18" fmla="*/ 246 w 262"/>
                <a:gd name="T19" fmla="*/ 127 h 153"/>
                <a:gd name="T20" fmla="*/ 33 w 262"/>
                <a:gd name="T21" fmla="*/ 153 h 153"/>
                <a:gd name="T22" fmla="*/ 26 w 262"/>
                <a:gd name="T23" fmla="*/ 153 h 153"/>
                <a:gd name="T24" fmla="*/ 19 w 262"/>
                <a:gd name="T25" fmla="*/ 150 h 153"/>
                <a:gd name="T26" fmla="*/ 14 w 262"/>
                <a:gd name="T27" fmla="*/ 144 h 153"/>
                <a:gd name="T28" fmla="*/ 12 w 262"/>
                <a:gd name="T29" fmla="*/ 139 h 153"/>
                <a:gd name="T30" fmla="*/ 0 w 262"/>
                <a:gd name="T31" fmla="*/ 46 h 153"/>
                <a:gd name="T32" fmla="*/ 2 w 262"/>
                <a:gd name="T33" fmla="*/ 39 h 153"/>
                <a:gd name="T34" fmla="*/ 5 w 262"/>
                <a:gd name="T35" fmla="*/ 32 h 153"/>
                <a:gd name="T36" fmla="*/ 9 w 262"/>
                <a:gd name="T37" fmla="*/ 28 h 153"/>
                <a:gd name="T38" fmla="*/ 16 w 262"/>
                <a:gd name="T39" fmla="*/ 25 h 153"/>
                <a:gd name="T40" fmla="*/ 230 w 262"/>
                <a:gd name="T41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2" h="153">
                  <a:moveTo>
                    <a:pt x="230" y="0"/>
                  </a:moveTo>
                  <a:lnTo>
                    <a:pt x="236" y="0"/>
                  </a:lnTo>
                  <a:lnTo>
                    <a:pt x="243" y="2"/>
                  </a:lnTo>
                  <a:lnTo>
                    <a:pt x="248" y="7"/>
                  </a:lnTo>
                  <a:lnTo>
                    <a:pt x="250" y="14"/>
                  </a:lnTo>
                  <a:lnTo>
                    <a:pt x="262" y="106"/>
                  </a:lnTo>
                  <a:lnTo>
                    <a:pt x="260" y="113"/>
                  </a:lnTo>
                  <a:lnTo>
                    <a:pt x="257" y="120"/>
                  </a:lnTo>
                  <a:lnTo>
                    <a:pt x="253" y="125"/>
                  </a:lnTo>
                  <a:lnTo>
                    <a:pt x="246" y="127"/>
                  </a:lnTo>
                  <a:lnTo>
                    <a:pt x="33" y="153"/>
                  </a:lnTo>
                  <a:lnTo>
                    <a:pt x="26" y="153"/>
                  </a:lnTo>
                  <a:lnTo>
                    <a:pt x="19" y="150"/>
                  </a:lnTo>
                  <a:lnTo>
                    <a:pt x="14" y="144"/>
                  </a:lnTo>
                  <a:lnTo>
                    <a:pt x="12" y="139"/>
                  </a:lnTo>
                  <a:lnTo>
                    <a:pt x="0" y="46"/>
                  </a:lnTo>
                  <a:lnTo>
                    <a:pt x="2" y="39"/>
                  </a:lnTo>
                  <a:lnTo>
                    <a:pt x="5" y="32"/>
                  </a:lnTo>
                  <a:lnTo>
                    <a:pt x="9" y="28"/>
                  </a:lnTo>
                  <a:lnTo>
                    <a:pt x="16" y="25"/>
                  </a:lnTo>
                  <a:lnTo>
                    <a:pt x="23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136"/>
            <p:cNvSpPr>
              <a:spLocks/>
            </p:cNvSpPr>
            <p:nvPr/>
          </p:nvSpPr>
          <p:spPr bwMode="auto">
            <a:xfrm>
              <a:off x="4451350" y="2930525"/>
              <a:ext cx="517525" cy="257175"/>
            </a:xfrm>
            <a:custGeom>
              <a:avLst/>
              <a:gdLst>
                <a:gd name="T0" fmla="*/ 294 w 326"/>
                <a:gd name="T1" fmla="*/ 0 h 162"/>
                <a:gd name="T2" fmla="*/ 303 w 326"/>
                <a:gd name="T3" fmla="*/ 0 h 162"/>
                <a:gd name="T4" fmla="*/ 308 w 326"/>
                <a:gd name="T5" fmla="*/ 2 h 162"/>
                <a:gd name="T6" fmla="*/ 312 w 326"/>
                <a:gd name="T7" fmla="*/ 9 h 162"/>
                <a:gd name="T8" fmla="*/ 315 w 326"/>
                <a:gd name="T9" fmla="*/ 16 h 162"/>
                <a:gd name="T10" fmla="*/ 326 w 326"/>
                <a:gd name="T11" fmla="*/ 106 h 162"/>
                <a:gd name="T12" fmla="*/ 326 w 326"/>
                <a:gd name="T13" fmla="*/ 113 h 162"/>
                <a:gd name="T14" fmla="*/ 324 w 326"/>
                <a:gd name="T15" fmla="*/ 120 h 162"/>
                <a:gd name="T16" fmla="*/ 317 w 326"/>
                <a:gd name="T17" fmla="*/ 125 h 162"/>
                <a:gd name="T18" fmla="*/ 310 w 326"/>
                <a:gd name="T19" fmla="*/ 127 h 162"/>
                <a:gd name="T20" fmla="*/ 32 w 326"/>
                <a:gd name="T21" fmla="*/ 162 h 162"/>
                <a:gd name="T22" fmla="*/ 25 w 326"/>
                <a:gd name="T23" fmla="*/ 162 h 162"/>
                <a:gd name="T24" fmla="*/ 18 w 326"/>
                <a:gd name="T25" fmla="*/ 159 h 162"/>
                <a:gd name="T26" fmla="*/ 13 w 326"/>
                <a:gd name="T27" fmla="*/ 152 h 162"/>
                <a:gd name="T28" fmla="*/ 11 w 326"/>
                <a:gd name="T29" fmla="*/ 145 h 162"/>
                <a:gd name="T30" fmla="*/ 0 w 326"/>
                <a:gd name="T31" fmla="*/ 55 h 162"/>
                <a:gd name="T32" fmla="*/ 0 w 326"/>
                <a:gd name="T33" fmla="*/ 48 h 162"/>
                <a:gd name="T34" fmla="*/ 2 w 326"/>
                <a:gd name="T35" fmla="*/ 41 h 162"/>
                <a:gd name="T36" fmla="*/ 9 w 326"/>
                <a:gd name="T37" fmla="*/ 37 h 162"/>
                <a:gd name="T38" fmla="*/ 16 w 326"/>
                <a:gd name="T39" fmla="*/ 34 h 162"/>
                <a:gd name="T40" fmla="*/ 294 w 326"/>
                <a:gd name="T41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26" h="162">
                  <a:moveTo>
                    <a:pt x="294" y="0"/>
                  </a:moveTo>
                  <a:lnTo>
                    <a:pt x="303" y="0"/>
                  </a:lnTo>
                  <a:lnTo>
                    <a:pt x="308" y="2"/>
                  </a:lnTo>
                  <a:lnTo>
                    <a:pt x="312" y="9"/>
                  </a:lnTo>
                  <a:lnTo>
                    <a:pt x="315" y="16"/>
                  </a:lnTo>
                  <a:lnTo>
                    <a:pt x="326" y="106"/>
                  </a:lnTo>
                  <a:lnTo>
                    <a:pt x="326" y="113"/>
                  </a:lnTo>
                  <a:lnTo>
                    <a:pt x="324" y="120"/>
                  </a:lnTo>
                  <a:lnTo>
                    <a:pt x="317" y="125"/>
                  </a:lnTo>
                  <a:lnTo>
                    <a:pt x="310" y="127"/>
                  </a:lnTo>
                  <a:lnTo>
                    <a:pt x="32" y="162"/>
                  </a:lnTo>
                  <a:lnTo>
                    <a:pt x="25" y="162"/>
                  </a:lnTo>
                  <a:lnTo>
                    <a:pt x="18" y="159"/>
                  </a:lnTo>
                  <a:lnTo>
                    <a:pt x="13" y="152"/>
                  </a:lnTo>
                  <a:lnTo>
                    <a:pt x="11" y="145"/>
                  </a:lnTo>
                  <a:lnTo>
                    <a:pt x="0" y="55"/>
                  </a:lnTo>
                  <a:lnTo>
                    <a:pt x="0" y="48"/>
                  </a:lnTo>
                  <a:lnTo>
                    <a:pt x="2" y="41"/>
                  </a:lnTo>
                  <a:lnTo>
                    <a:pt x="9" y="37"/>
                  </a:lnTo>
                  <a:lnTo>
                    <a:pt x="16" y="34"/>
                  </a:lnTo>
                  <a:lnTo>
                    <a:pt x="29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137"/>
            <p:cNvSpPr>
              <a:spLocks/>
            </p:cNvSpPr>
            <p:nvPr/>
          </p:nvSpPr>
          <p:spPr bwMode="auto">
            <a:xfrm>
              <a:off x="4314825" y="3333750"/>
              <a:ext cx="209550" cy="139700"/>
            </a:xfrm>
            <a:custGeom>
              <a:avLst/>
              <a:gdLst>
                <a:gd name="T0" fmla="*/ 106 w 132"/>
                <a:gd name="T1" fmla="*/ 0 h 88"/>
                <a:gd name="T2" fmla="*/ 113 w 132"/>
                <a:gd name="T3" fmla="*/ 3 h 88"/>
                <a:gd name="T4" fmla="*/ 120 w 132"/>
                <a:gd name="T5" fmla="*/ 5 h 88"/>
                <a:gd name="T6" fmla="*/ 125 w 132"/>
                <a:gd name="T7" fmla="*/ 10 h 88"/>
                <a:gd name="T8" fmla="*/ 127 w 132"/>
                <a:gd name="T9" fmla="*/ 17 h 88"/>
                <a:gd name="T10" fmla="*/ 132 w 132"/>
                <a:gd name="T11" fmla="*/ 56 h 88"/>
                <a:gd name="T12" fmla="*/ 132 w 132"/>
                <a:gd name="T13" fmla="*/ 63 h 88"/>
                <a:gd name="T14" fmla="*/ 130 w 132"/>
                <a:gd name="T15" fmla="*/ 70 h 88"/>
                <a:gd name="T16" fmla="*/ 123 w 132"/>
                <a:gd name="T17" fmla="*/ 74 h 88"/>
                <a:gd name="T18" fmla="*/ 116 w 132"/>
                <a:gd name="T19" fmla="*/ 77 h 88"/>
                <a:gd name="T20" fmla="*/ 25 w 132"/>
                <a:gd name="T21" fmla="*/ 88 h 88"/>
                <a:gd name="T22" fmla="*/ 18 w 132"/>
                <a:gd name="T23" fmla="*/ 88 h 88"/>
                <a:gd name="T24" fmla="*/ 11 w 132"/>
                <a:gd name="T25" fmla="*/ 84 h 88"/>
                <a:gd name="T26" fmla="*/ 7 w 132"/>
                <a:gd name="T27" fmla="*/ 79 h 88"/>
                <a:gd name="T28" fmla="*/ 4 w 132"/>
                <a:gd name="T29" fmla="*/ 72 h 88"/>
                <a:gd name="T30" fmla="*/ 0 w 132"/>
                <a:gd name="T31" fmla="*/ 33 h 88"/>
                <a:gd name="T32" fmla="*/ 0 w 132"/>
                <a:gd name="T33" fmla="*/ 26 h 88"/>
                <a:gd name="T34" fmla="*/ 4 w 132"/>
                <a:gd name="T35" fmla="*/ 19 h 88"/>
                <a:gd name="T36" fmla="*/ 9 w 132"/>
                <a:gd name="T37" fmla="*/ 14 h 88"/>
                <a:gd name="T38" fmla="*/ 16 w 132"/>
                <a:gd name="T39" fmla="*/ 12 h 88"/>
                <a:gd name="T40" fmla="*/ 106 w 132"/>
                <a:gd name="T4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2" h="88">
                  <a:moveTo>
                    <a:pt x="106" y="0"/>
                  </a:moveTo>
                  <a:lnTo>
                    <a:pt x="113" y="3"/>
                  </a:lnTo>
                  <a:lnTo>
                    <a:pt x="120" y="5"/>
                  </a:lnTo>
                  <a:lnTo>
                    <a:pt x="125" y="10"/>
                  </a:lnTo>
                  <a:lnTo>
                    <a:pt x="127" y="17"/>
                  </a:lnTo>
                  <a:lnTo>
                    <a:pt x="132" y="56"/>
                  </a:lnTo>
                  <a:lnTo>
                    <a:pt x="132" y="63"/>
                  </a:lnTo>
                  <a:lnTo>
                    <a:pt x="130" y="70"/>
                  </a:lnTo>
                  <a:lnTo>
                    <a:pt x="123" y="74"/>
                  </a:lnTo>
                  <a:lnTo>
                    <a:pt x="116" y="77"/>
                  </a:lnTo>
                  <a:lnTo>
                    <a:pt x="25" y="88"/>
                  </a:lnTo>
                  <a:lnTo>
                    <a:pt x="18" y="88"/>
                  </a:lnTo>
                  <a:lnTo>
                    <a:pt x="11" y="84"/>
                  </a:lnTo>
                  <a:lnTo>
                    <a:pt x="7" y="79"/>
                  </a:lnTo>
                  <a:lnTo>
                    <a:pt x="4" y="72"/>
                  </a:lnTo>
                  <a:lnTo>
                    <a:pt x="0" y="33"/>
                  </a:lnTo>
                  <a:lnTo>
                    <a:pt x="0" y="26"/>
                  </a:lnTo>
                  <a:lnTo>
                    <a:pt x="4" y="19"/>
                  </a:lnTo>
                  <a:lnTo>
                    <a:pt x="9" y="14"/>
                  </a:lnTo>
                  <a:lnTo>
                    <a:pt x="16" y="12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138"/>
            <p:cNvSpPr>
              <a:spLocks/>
            </p:cNvSpPr>
            <p:nvPr/>
          </p:nvSpPr>
          <p:spPr bwMode="auto">
            <a:xfrm>
              <a:off x="4781550" y="3275013"/>
              <a:ext cx="209550" cy="139700"/>
            </a:xfrm>
            <a:custGeom>
              <a:avLst/>
              <a:gdLst>
                <a:gd name="T0" fmla="*/ 107 w 132"/>
                <a:gd name="T1" fmla="*/ 0 h 88"/>
                <a:gd name="T2" fmla="*/ 114 w 132"/>
                <a:gd name="T3" fmla="*/ 3 h 88"/>
                <a:gd name="T4" fmla="*/ 121 w 132"/>
                <a:gd name="T5" fmla="*/ 5 h 88"/>
                <a:gd name="T6" fmla="*/ 125 w 132"/>
                <a:gd name="T7" fmla="*/ 10 h 88"/>
                <a:gd name="T8" fmla="*/ 127 w 132"/>
                <a:gd name="T9" fmla="*/ 16 h 88"/>
                <a:gd name="T10" fmla="*/ 132 w 132"/>
                <a:gd name="T11" fmla="*/ 56 h 88"/>
                <a:gd name="T12" fmla="*/ 132 w 132"/>
                <a:gd name="T13" fmla="*/ 63 h 88"/>
                <a:gd name="T14" fmla="*/ 127 w 132"/>
                <a:gd name="T15" fmla="*/ 70 h 88"/>
                <a:gd name="T16" fmla="*/ 123 w 132"/>
                <a:gd name="T17" fmla="*/ 74 h 88"/>
                <a:gd name="T18" fmla="*/ 116 w 132"/>
                <a:gd name="T19" fmla="*/ 77 h 88"/>
                <a:gd name="T20" fmla="*/ 26 w 132"/>
                <a:gd name="T21" fmla="*/ 88 h 88"/>
                <a:gd name="T22" fmla="*/ 19 w 132"/>
                <a:gd name="T23" fmla="*/ 88 h 88"/>
                <a:gd name="T24" fmla="*/ 12 w 132"/>
                <a:gd name="T25" fmla="*/ 84 h 88"/>
                <a:gd name="T26" fmla="*/ 7 w 132"/>
                <a:gd name="T27" fmla="*/ 79 h 88"/>
                <a:gd name="T28" fmla="*/ 5 w 132"/>
                <a:gd name="T29" fmla="*/ 72 h 88"/>
                <a:gd name="T30" fmla="*/ 0 w 132"/>
                <a:gd name="T31" fmla="*/ 33 h 88"/>
                <a:gd name="T32" fmla="*/ 0 w 132"/>
                <a:gd name="T33" fmla="*/ 26 h 88"/>
                <a:gd name="T34" fmla="*/ 2 w 132"/>
                <a:gd name="T35" fmla="*/ 19 h 88"/>
                <a:gd name="T36" fmla="*/ 9 w 132"/>
                <a:gd name="T37" fmla="*/ 14 h 88"/>
                <a:gd name="T38" fmla="*/ 16 w 132"/>
                <a:gd name="T39" fmla="*/ 12 h 88"/>
                <a:gd name="T40" fmla="*/ 107 w 132"/>
                <a:gd name="T4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2" h="88">
                  <a:moveTo>
                    <a:pt x="107" y="0"/>
                  </a:moveTo>
                  <a:lnTo>
                    <a:pt x="114" y="3"/>
                  </a:lnTo>
                  <a:lnTo>
                    <a:pt x="121" y="5"/>
                  </a:lnTo>
                  <a:lnTo>
                    <a:pt x="125" y="10"/>
                  </a:lnTo>
                  <a:lnTo>
                    <a:pt x="127" y="16"/>
                  </a:lnTo>
                  <a:lnTo>
                    <a:pt x="132" y="56"/>
                  </a:lnTo>
                  <a:lnTo>
                    <a:pt x="132" y="63"/>
                  </a:lnTo>
                  <a:lnTo>
                    <a:pt x="127" y="70"/>
                  </a:lnTo>
                  <a:lnTo>
                    <a:pt x="123" y="74"/>
                  </a:lnTo>
                  <a:lnTo>
                    <a:pt x="116" y="77"/>
                  </a:lnTo>
                  <a:lnTo>
                    <a:pt x="26" y="88"/>
                  </a:lnTo>
                  <a:lnTo>
                    <a:pt x="19" y="88"/>
                  </a:lnTo>
                  <a:lnTo>
                    <a:pt x="12" y="84"/>
                  </a:lnTo>
                  <a:lnTo>
                    <a:pt x="7" y="79"/>
                  </a:lnTo>
                  <a:lnTo>
                    <a:pt x="5" y="72"/>
                  </a:lnTo>
                  <a:lnTo>
                    <a:pt x="0" y="33"/>
                  </a:lnTo>
                  <a:lnTo>
                    <a:pt x="0" y="26"/>
                  </a:lnTo>
                  <a:lnTo>
                    <a:pt x="2" y="19"/>
                  </a:lnTo>
                  <a:lnTo>
                    <a:pt x="9" y="14"/>
                  </a:lnTo>
                  <a:lnTo>
                    <a:pt x="16" y="12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139"/>
            <p:cNvSpPr>
              <a:spLocks/>
            </p:cNvSpPr>
            <p:nvPr/>
          </p:nvSpPr>
          <p:spPr bwMode="auto">
            <a:xfrm>
              <a:off x="4538663" y="3187700"/>
              <a:ext cx="223838" cy="257175"/>
            </a:xfrm>
            <a:custGeom>
              <a:avLst/>
              <a:gdLst>
                <a:gd name="T0" fmla="*/ 107 w 141"/>
                <a:gd name="T1" fmla="*/ 0 h 162"/>
                <a:gd name="T2" fmla="*/ 114 w 141"/>
                <a:gd name="T3" fmla="*/ 0 h 162"/>
                <a:gd name="T4" fmla="*/ 121 w 141"/>
                <a:gd name="T5" fmla="*/ 2 h 162"/>
                <a:gd name="T6" fmla="*/ 125 w 141"/>
                <a:gd name="T7" fmla="*/ 9 h 162"/>
                <a:gd name="T8" fmla="*/ 128 w 141"/>
                <a:gd name="T9" fmla="*/ 16 h 162"/>
                <a:gd name="T10" fmla="*/ 141 w 141"/>
                <a:gd name="T11" fmla="*/ 129 h 162"/>
                <a:gd name="T12" fmla="*/ 141 w 141"/>
                <a:gd name="T13" fmla="*/ 136 h 162"/>
                <a:gd name="T14" fmla="*/ 139 w 141"/>
                <a:gd name="T15" fmla="*/ 143 h 162"/>
                <a:gd name="T16" fmla="*/ 132 w 141"/>
                <a:gd name="T17" fmla="*/ 148 h 162"/>
                <a:gd name="T18" fmla="*/ 125 w 141"/>
                <a:gd name="T19" fmla="*/ 150 h 162"/>
                <a:gd name="T20" fmla="*/ 35 w 141"/>
                <a:gd name="T21" fmla="*/ 162 h 162"/>
                <a:gd name="T22" fmla="*/ 28 w 141"/>
                <a:gd name="T23" fmla="*/ 159 h 162"/>
                <a:gd name="T24" fmla="*/ 21 w 141"/>
                <a:gd name="T25" fmla="*/ 157 h 162"/>
                <a:gd name="T26" fmla="*/ 16 w 141"/>
                <a:gd name="T27" fmla="*/ 153 h 162"/>
                <a:gd name="T28" fmla="*/ 14 w 141"/>
                <a:gd name="T29" fmla="*/ 146 h 162"/>
                <a:gd name="T30" fmla="*/ 0 w 141"/>
                <a:gd name="T31" fmla="*/ 32 h 162"/>
                <a:gd name="T32" fmla="*/ 0 w 141"/>
                <a:gd name="T33" fmla="*/ 23 h 162"/>
                <a:gd name="T34" fmla="*/ 2 w 141"/>
                <a:gd name="T35" fmla="*/ 18 h 162"/>
                <a:gd name="T36" fmla="*/ 9 w 141"/>
                <a:gd name="T37" fmla="*/ 14 h 162"/>
                <a:gd name="T38" fmla="*/ 16 w 141"/>
                <a:gd name="T39" fmla="*/ 11 h 162"/>
                <a:gd name="T40" fmla="*/ 107 w 141"/>
                <a:gd name="T41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1" h="162">
                  <a:moveTo>
                    <a:pt x="107" y="0"/>
                  </a:moveTo>
                  <a:lnTo>
                    <a:pt x="114" y="0"/>
                  </a:lnTo>
                  <a:lnTo>
                    <a:pt x="121" y="2"/>
                  </a:lnTo>
                  <a:lnTo>
                    <a:pt x="125" y="9"/>
                  </a:lnTo>
                  <a:lnTo>
                    <a:pt x="128" y="16"/>
                  </a:lnTo>
                  <a:lnTo>
                    <a:pt x="141" y="129"/>
                  </a:lnTo>
                  <a:lnTo>
                    <a:pt x="141" y="136"/>
                  </a:lnTo>
                  <a:lnTo>
                    <a:pt x="139" y="143"/>
                  </a:lnTo>
                  <a:lnTo>
                    <a:pt x="132" y="148"/>
                  </a:lnTo>
                  <a:lnTo>
                    <a:pt x="125" y="150"/>
                  </a:lnTo>
                  <a:lnTo>
                    <a:pt x="35" y="162"/>
                  </a:lnTo>
                  <a:lnTo>
                    <a:pt x="28" y="159"/>
                  </a:lnTo>
                  <a:lnTo>
                    <a:pt x="21" y="157"/>
                  </a:lnTo>
                  <a:lnTo>
                    <a:pt x="16" y="153"/>
                  </a:lnTo>
                  <a:lnTo>
                    <a:pt x="14" y="146"/>
                  </a:lnTo>
                  <a:lnTo>
                    <a:pt x="0" y="32"/>
                  </a:lnTo>
                  <a:lnTo>
                    <a:pt x="0" y="23"/>
                  </a:lnTo>
                  <a:lnTo>
                    <a:pt x="2" y="18"/>
                  </a:lnTo>
                  <a:lnTo>
                    <a:pt x="9" y="14"/>
                  </a:lnTo>
                  <a:lnTo>
                    <a:pt x="16" y="11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140"/>
            <p:cNvSpPr>
              <a:spLocks/>
            </p:cNvSpPr>
            <p:nvPr/>
          </p:nvSpPr>
          <p:spPr bwMode="auto">
            <a:xfrm>
              <a:off x="2589213" y="3311525"/>
              <a:ext cx="1184275" cy="379413"/>
            </a:xfrm>
            <a:custGeom>
              <a:avLst/>
              <a:gdLst>
                <a:gd name="T0" fmla="*/ 709 w 746"/>
                <a:gd name="T1" fmla="*/ 0 h 239"/>
                <a:gd name="T2" fmla="*/ 718 w 746"/>
                <a:gd name="T3" fmla="*/ 0 h 239"/>
                <a:gd name="T4" fmla="*/ 723 w 746"/>
                <a:gd name="T5" fmla="*/ 5 h 239"/>
                <a:gd name="T6" fmla="*/ 728 w 746"/>
                <a:gd name="T7" fmla="*/ 10 h 239"/>
                <a:gd name="T8" fmla="*/ 730 w 746"/>
                <a:gd name="T9" fmla="*/ 17 h 239"/>
                <a:gd name="T10" fmla="*/ 746 w 746"/>
                <a:gd name="T11" fmla="*/ 130 h 239"/>
                <a:gd name="T12" fmla="*/ 744 w 746"/>
                <a:gd name="T13" fmla="*/ 137 h 239"/>
                <a:gd name="T14" fmla="*/ 742 w 746"/>
                <a:gd name="T15" fmla="*/ 144 h 239"/>
                <a:gd name="T16" fmla="*/ 737 w 746"/>
                <a:gd name="T17" fmla="*/ 149 h 239"/>
                <a:gd name="T18" fmla="*/ 730 w 746"/>
                <a:gd name="T19" fmla="*/ 151 h 239"/>
                <a:gd name="T20" fmla="*/ 35 w 746"/>
                <a:gd name="T21" fmla="*/ 239 h 239"/>
                <a:gd name="T22" fmla="*/ 28 w 746"/>
                <a:gd name="T23" fmla="*/ 239 h 239"/>
                <a:gd name="T24" fmla="*/ 21 w 746"/>
                <a:gd name="T25" fmla="*/ 234 h 239"/>
                <a:gd name="T26" fmla="*/ 16 w 746"/>
                <a:gd name="T27" fmla="*/ 230 h 239"/>
                <a:gd name="T28" fmla="*/ 14 w 746"/>
                <a:gd name="T29" fmla="*/ 223 h 239"/>
                <a:gd name="T30" fmla="*/ 0 w 746"/>
                <a:gd name="T31" fmla="*/ 109 h 239"/>
                <a:gd name="T32" fmla="*/ 0 w 746"/>
                <a:gd name="T33" fmla="*/ 102 h 239"/>
                <a:gd name="T34" fmla="*/ 5 w 746"/>
                <a:gd name="T35" fmla="*/ 95 h 239"/>
                <a:gd name="T36" fmla="*/ 9 w 746"/>
                <a:gd name="T37" fmla="*/ 91 h 239"/>
                <a:gd name="T38" fmla="*/ 16 w 746"/>
                <a:gd name="T39" fmla="*/ 88 h 239"/>
                <a:gd name="T40" fmla="*/ 709 w 746"/>
                <a:gd name="T41" fmla="*/ 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46" h="239">
                  <a:moveTo>
                    <a:pt x="709" y="0"/>
                  </a:moveTo>
                  <a:lnTo>
                    <a:pt x="718" y="0"/>
                  </a:lnTo>
                  <a:lnTo>
                    <a:pt x="723" y="5"/>
                  </a:lnTo>
                  <a:lnTo>
                    <a:pt x="728" y="10"/>
                  </a:lnTo>
                  <a:lnTo>
                    <a:pt x="730" y="17"/>
                  </a:lnTo>
                  <a:lnTo>
                    <a:pt x="746" y="130"/>
                  </a:lnTo>
                  <a:lnTo>
                    <a:pt x="744" y="137"/>
                  </a:lnTo>
                  <a:lnTo>
                    <a:pt x="742" y="144"/>
                  </a:lnTo>
                  <a:lnTo>
                    <a:pt x="737" y="149"/>
                  </a:lnTo>
                  <a:lnTo>
                    <a:pt x="730" y="151"/>
                  </a:lnTo>
                  <a:lnTo>
                    <a:pt x="35" y="239"/>
                  </a:lnTo>
                  <a:lnTo>
                    <a:pt x="28" y="239"/>
                  </a:lnTo>
                  <a:lnTo>
                    <a:pt x="21" y="234"/>
                  </a:lnTo>
                  <a:lnTo>
                    <a:pt x="16" y="230"/>
                  </a:lnTo>
                  <a:lnTo>
                    <a:pt x="14" y="223"/>
                  </a:lnTo>
                  <a:lnTo>
                    <a:pt x="0" y="109"/>
                  </a:lnTo>
                  <a:lnTo>
                    <a:pt x="0" y="102"/>
                  </a:lnTo>
                  <a:lnTo>
                    <a:pt x="5" y="95"/>
                  </a:lnTo>
                  <a:lnTo>
                    <a:pt x="9" y="91"/>
                  </a:lnTo>
                  <a:lnTo>
                    <a:pt x="16" y="88"/>
                  </a:lnTo>
                  <a:lnTo>
                    <a:pt x="70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9" name="TextBox 308">
            <a:extLst>
              <a:ext uri="{FF2B5EF4-FFF2-40B4-BE49-F238E27FC236}">
                <a16:creationId xmlns:a16="http://schemas.microsoft.com/office/drawing/2014/main" id="{573DB5BC-E845-4BC1-9741-167A22DF9190}"/>
              </a:ext>
            </a:extLst>
          </p:cNvPr>
          <p:cNvSpPr txBox="1"/>
          <p:nvPr/>
        </p:nvSpPr>
        <p:spPr>
          <a:xfrm>
            <a:off x="594169" y="124778"/>
            <a:ext cx="113516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3000" dirty="0">
                <a:solidFill>
                  <a:schemeClr val="bg1"/>
                </a:solidFill>
              </a:rPr>
              <a:t>Asignación para el viernes 08 abril 2022: </a:t>
            </a:r>
          </a:p>
          <a:p>
            <a:r>
              <a:rPr lang="es-VE" sz="3000" dirty="0">
                <a:solidFill>
                  <a:schemeClr val="bg1"/>
                </a:solidFill>
              </a:rPr>
              <a:t>Realiza tu ventana de Johari.</a:t>
            </a:r>
          </a:p>
        </p:txBody>
      </p:sp>
    </p:spTree>
    <p:extLst>
      <p:ext uri="{BB962C8B-B14F-4D97-AF65-F5344CB8AC3E}">
        <p14:creationId xmlns:p14="http://schemas.microsoft.com/office/powerpoint/2010/main" val="14779744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 advClick="0" advTm="0">
        <p159:morph option="byObject"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:a16="http://schemas.microsoft.com/office/drawing/2014/main" id="{799BEB0F-4FDA-47AB-A61D-798D212C8735}"/>
              </a:ext>
            </a:extLst>
          </p:cNvPr>
          <p:cNvSpPr/>
          <p:nvPr/>
        </p:nvSpPr>
        <p:spPr>
          <a:xfrm>
            <a:off x="1275468" y="0"/>
            <a:ext cx="10916532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F1840EDE-DF70-433F-86FE-A402BC5C2DDE}"/>
              </a:ext>
            </a:extLst>
          </p:cNvPr>
          <p:cNvGrpSpPr/>
          <p:nvPr/>
        </p:nvGrpSpPr>
        <p:grpSpPr>
          <a:xfrm>
            <a:off x="4243722" y="2814024"/>
            <a:ext cx="211094" cy="211094"/>
            <a:chOff x="1677812" y="4248152"/>
            <a:chExt cx="211094" cy="211094"/>
          </a:xfrm>
        </p:grpSpPr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43B84625-CD81-4477-AFEA-2D657FFA16C5}"/>
                </a:ext>
              </a:extLst>
            </p:cNvPr>
            <p:cNvSpPr/>
            <p:nvPr/>
          </p:nvSpPr>
          <p:spPr>
            <a:xfrm>
              <a:off x="1677812" y="4248152"/>
              <a:ext cx="211094" cy="21109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90BB5737-FB23-4CC2-81BC-52D57E7FB8E9}"/>
                </a:ext>
              </a:extLst>
            </p:cNvPr>
            <p:cNvSpPr/>
            <p:nvPr/>
          </p:nvSpPr>
          <p:spPr>
            <a:xfrm>
              <a:off x="1708100" y="4278440"/>
              <a:ext cx="150518" cy="15051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8" name="TextBox 107">
            <a:extLst>
              <a:ext uri="{FF2B5EF4-FFF2-40B4-BE49-F238E27FC236}">
                <a16:creationId xmlns:a16="http://schemas.microsoft.com/office/drawing/2014/main" id="{895C2AE9-E6EE-4572-8B9B-0A1C8899D6FE}"/>
              </a:ext>
            </a:extLst>
          </p:cNvPr>
          <p:cNvSpPr txBox="1"/>
          <p:nvPr/>
        </p:nvSpPr>
        <p:spPr>
          <a:xfrm>
            <a:off x="3199336" y="3438474"/>
            <a:ext cx="2289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DE JOHARI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0B20FE2-BC47-4EB2-B7EA-CBE6F5B390D3}"/>
              </a:ext>
            </a:extLst>
          </p:cNvPr>
          <p:cNvSpPr txBox="1"/>
          <p:nvPr/>
        </p:nvSpPr>
        <p:spPr>
          <a:xfrm>
            <a:off x="3199336" y="3005473"/>
            <a:ext cx="2289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/>
                </a:solidFill>
                <a:latin typeface="Tw Cen MT" panose="020B0602020104020603" pitchFamily="34" charset="0"/>
              </a:rPr>
              <a:t>VENTANA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11450F4-A7BD-494E-BD71-C6C5EB8D03D1}"/>
              </a:ext>
            </a:extLst>
          </p:cNvPr>
          <p:cNvGrpSpPr/>
          <p:nvPr/>
        </p:nvGrpSpPr>
        <p:grpSpPr>
          <a:xfrm>
            <a:off x="3706020" y="1052232"/>
            <a:ext cx="1275682" cy="1275682"/>
            <a:chOff x="3063120" y="1755914"/>
            <a:chExt cx="1275682" cy="1275682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120" name="Teardrop 119">
              <a:extLst>
                <a:ext uri="{FF2B5EF4-FFF2-40B4-BE49-F238E27FC236}">
                  <a16:creationId xmlns:a16="http://schemas.microsoft.com/office/drawing/2014/main" id="{5E489B47-B2BB-4EFB-8EC4-21C10615E463}"/>
                </a:ext>
              </a:extLst>
            </p:cNvPr>
            <p:cNvSpPr/>
            <p:nvPr/>
          </p:nvSpPr>
          <p:spPr>
            <a:xfrm rot="8100000">
              <a:off x="3063120" y="1755914"/>
              <a:ext cx="1275682" cy="1275682"/>
            </a:xfrm>
            <a:prstGeom prst="teardrop">
              <a:avLst>
                <a:gd name="adj" fmla="val 10996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862B435C-D1B2-4C1C-B995-8D888E87C5D7}"/>
                </a:ext>
              </a:extLst>
            </p:cNvPr>
            <p:cNvSpPr/>
            <p:nvPr/>
          </p:nvSpPr>
          <p:spPr>
            <a:xfrm>
              <a:off x="3257469" y="1948912"/>
              <a:ext cx="889686" cy="88968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1" name="Picture 130">
              <a:extLst>
                <a:ext uri="{FF2B5EF4-FFF2-40B4-BE49-F238E27FC236}">
                  <a16:creationId xmlns:a16="http://schemas.microsoft.com/office/drawing/2014/main" id="{262C0D94-FE17-421D-AA32-BD4AFE13E6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6696" y="2066644"/>
              <a:ext cx="627392" cy="627390"/>
            </a:xfrm>
            <a:prstGeom prst="rect">
              <a:avLst/>
            </a:prstGeom>
            <a:grpFill/>
          </p:spPr>
        </p:pic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EEDD5E3A-F555-4CBF-AA9A-EA9F04CD0980}"/>
              </a:ext>
            </a:extLst>
          </p:cNvPr>
          <p:cNvGrpSpPr/>
          <p:nvPr/>
        </p:nvGrpSpPr>
        <p:grpSpPr>
          <a:xfrm>
            <a:off x="-6068423" y="-1"/>
            <a:ext cx="8692331" cy="6858000"/>
            <a:chOff x="-7638543" y="9524"/>
            <a:chExt cx="8692331" cy="6858000"/>
          </a:xfrm>
        </p:grpSpPr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6BE4FFBB-D84D-488F-888C-19A68E97EEF5}"/>
                </a:ext>
              </a:extLst>
            </p:cNvPr>
            <p:cNvSpPr/>
            <p:nvPr/>
          </p:nvSpPr>
          <p:spPr>
            <a:xfrm>
              <a:off x="-7638543" y="9524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22B250F2-A7B5-408C-BD0A-95203F5CF118}"/>
                </a:ext>
              </a:extLst>
            </p:cNvPr>
            <p:cNvSpPr/>
            <p:nvPr/>
          </p:nvSpPr>
          <p:spPr>
            <a:xfrm>
              <a:off x="-114612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A51BD8E8-B7F2-45A6-8EE2-2946F563A3A3}"/>
                </a:ext>
              </a:extLst>
            </p:cNvPr>
            <p:cNvSpPr txBox="1"/>
            <p:nvPr/>
          </p:nvSpPr>
          <p:spPr>
            <a:xfrm rot="16200000">
              <a:off x="-265419" y="3317843"/>
              <a:ext cx="19920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ASIGNACIÓN</a:t>
              </a:r>
            </a:p>
          </p:txBody>
        </p:sp>
        <p:sp>
          <p:nvSpPr>
            <p:cNvPr id="137" name="Freeform 17">
              <a:extLst>
                <a:ext uri="{FF2B5EF4-FFF2-40B4-BE49-F238E27FC236}">
                  <a16:creationId xmlns:a16="http://schemas.microsoft.com/office/drawing/2014/main" id="{F513D9A6-47D7-4383-ABBE-23A747A3A64D}"/>
                </a:ext>
              </a:extLst>
            </p:cNvPr>
            <p:cNvSpPr>
              <a:spLocks noEditPoints="1"/>
            </p:cNvSpPr>
            <p:nvPr/>
          </p:nvSpPr>
          <p:spPr bwMode="auto">
            <a:xfrm rot="16200000">
              <a:off x="-45405" y="3273636"/>
              <a:ext cx="630336" cy="488524"/>
            </a:xfrm>
            <a:custGeom>
              <a:avLst/>
              <a:gdLst>
                <a:gd name="T0" fmla="*/ 0 w 2319"/>
                <a:gd name="T1" fmla="*/ 1395 h 1779"/>
                <a:gd name="T2" fmla="*/ 534 w 2319"/>
                <a:gd name="T3" fmla="*/ 658 h 1779"/>
                <a:gd name="T4" fmla="*/ 646 w 2319"/>
                <a:gd name="T5" fmla="*/ 1166 h 1779"/>
                <a:gd name="T6" fmla="*/ 691 w 2319"/>
                <a:gd name="T7" fmla="*/ 812 h 1779"/>
                <a:gd name="T8" fmla="*/ 727 w 2319"/>
                <a:gd name="T9" fmla="*/ 704 h 1779"/>
                <a:gd name="T10" fmla="*/ 576 w 2319"/>
                <a:gd name="T11" fmla="*/ 575 h 1779"/>
                <a:gd name="T12" fmla="*/ 512 w 2319"/>
                <a:gd name="T13" fmla="*/ 323 h 1779"/>
                <a:gd name="T14" fmla="*/ 729 w 2319"/>
                <a:gd name="T15" fmla="*/ 6 h 1779"/>
                <a:gd name="T16" fmla="*/ 969 w 2319"/>
                <a:gd name="T17" fmla="*/ 126 h 1779"/>
                <a:gd name="T18" fmla="*/ 978 w 2319"/>
                <a:gd name="T19" fmla="*/ 316 h 1779"/>
                <a:gd name="T20" fmla="*/ 912 w 2319"/>
                <a:gd name="T21" fmla="*/ 574 h 1779"/>
                <a:gd name="T22" fmla="*/ 761 w 2319"/>
                <a:gd name="T23" fmla="*/ 703 h 1779"/>
                <a:gd name="T24" fmla="*/ 798 w 2319"/>
                <a:gd name="T25" fmla="*/ 812 h 1779"/>
                <a:gd name="T26" fmla="*/ 836 w 2319"/>
                <a:gd name="T27" fmla="*/ 1169 h 1779"/>
                <a:gd name="T28" fmla="*/ 954 w 2319"/>
                <a:gd name="T29" fmla="*/ 653 h 1779"/>
                <a:gd name="T30" fmla="*/ 1375 w 2319"/>
                <a:gd name="T31" fmla="*/ 1095 h 1779"/>
                <a:gd name="T32" fmla="*/ 2002 w 2319"/>
                <a:gd name="T33" fmla="*/ 1343 h 1779"/>
                <a:gd name="T34" fmla="*/ 1357 w 2319"/>
                <a:gd name="T35" fmla="*/ 1481 h 1779"/>
                <a:gd name="T36" fmla="*/ 1144 w 2319"/>
                <a:gd name="T37" fmla="*/ 1224 h 1779"/>
                <a:gd name="T38" fmla="*/ 1126 w 2319"/>
                <a:gd name="T39" fmla="*/ 1455 h 1779"/>
                <a:gd name="T40" fmla="*/ 1109 w 2319"/>
                <a:gd name="T41" fmla="*/ 1779 h 1779"/>
                <a:gd name="T42" fmla="*/ 228 w 2319"/>
                <a:gd name="T43" fmla="*/ 1779 h 1779"/>
                <a:gd name="T44" fmla="*/ 386 w 2319"/>
                <a:gd name="T45" fmla="*/ 1454 h 1779"/>
                <a:gd name="T46" fmla="*/ 303 w 2319"/>
                <a:gd name="T47" fmla="*/ 1294 h 1779"/>
                <a:gd name="T48" fmla="*/ 394 w 2319"/>
                <a:gd name="T49" fmla="*/ 1664 h 1779"/>
                <a:gd name="T50" fmla="*/ 1800 w 2319"/>
                <a:gd name="T51" fmla="*/ 1147 h 1779"/>
                <a:gd name="T52" fmla="*/ 1736 w 2319"/>
                <a:gd name="T53" fmla="*/ 1050 h 1779"/>
                <a:gd name="T54" fmla="*/ 1546 w 2319"/>
                <a:gd name="T55" fmla="*/ 1043 h 1779"/>
                <a:gd name="T56" fmla="*/ 1541 w 2319"/>
                <a:gd name="T57" fmla="*/ 855 h 1779"/>
                <a:gd name="T58" fmla="*/ 1413 w 2319"/>
                <a:gd name="T59" fmla="*/ 723 h 1779"/>
                <a:gd name="T60" fmla="*/ 1541 w 2319"/>
                <a:gd name="T61" fmla="*/ 588 h 1779"/>
                <a:gd name="T62" fmla="*/ 1500 w 2319"/>
                <a:gd name="T63" fmla="*/ 448 h 1779"/>
                <a:gd name="T64" fmla="*/ 1598 w 2319"/>
                <a:gd name="T65" fmla="*/ 350 h 1779"/>
                <a:gd name="T66" fmla="*/ 1730 w 2319"/>
                <a:gd name="T67" fmla="*/ 390 h 1779"/>
                <a:gd name="T68" fmla="*/ 1801 w 2319"/>
                <a:gd name="T69" fmla="*/ 266 h 1779"/>
                <a:gd name="T70" fmla="*/ 1953 w 2319"/>
                <a:gd name="T71" fmla="*/ 346 h 1779"/>
                <a:gd name="T72" fmla="*/ 2098 w 2319"/>
                <a:gd name="T73" fmla="*/ 378 h 1779"/>
                <a:gd name="T74" fmla="*/ 2171 w 2319"/>
                <a:gd name="T75" fmla="*/ 373 h 1779"/>
                <a:gd name="T76" fmla="*/ 2197 w 2319"/>
                <a:gd name="T77" fmla="*/ 581 h 1779"/>
                <a:gd name="T78" fmla="*/ 2319 w 2319"/>
                <a:gd name="T79" fmla="*/ 648 h 1779"/>
                <a:gd name="T80" fmla="*/ 2319 w 2319"/>
                <a:gd name="T81" fmla="*/ 785 h 1779"/>
                <a:gd name="T82" fmla="*/ 2199 w 2319"/>
                <a:gd name="T83" fmla="*/ 852 h 1779"/>
                <a:gd name="T84" fmla="*/ 2241 w 2319"/>
                <a:gd name="T85" fmla="*/ 992 h 1779"/>
                <a:gd name="T86" fmla="*/ 2090 w 2319"/>
                <a:gd name="T87" fmla="*/ 1053 h 1779"/>
                <a:gd name="T88" fmla="*/ 1956 w 2319"/>
                <a:gd name="T89" fmla="*/ 1100 h 1779"/>
                <a:gd name="T90" fmla="*/ 1800 w 2319"/>
                <a:gd name="T91" fmla="*/ 1147 h 1779"/>
                <a:gd name="T92" fmla="*/ 1999 w 2319"/>
                <a:gd name="T93" fmla="*/ 822 h 1779"/>
                <a:gd name="T94" fmla="*/ 1999 w 2319"/>
                <a:gd name="T95" fmla="*/ 610 h 1779"/>
                <a:gd name="T96" fmla="*/ 1800 w 2319"/>
                <a:gd name="T97" fmla="*/ 863 h 1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19" h="1779">
                  <a:moveTo>
                    <a:pt x="114" y="1604"/>
                  </a:moveTo>
                  <a:cubicBezTo>
                    <a:pt x="39" y="1490"/>
                    <a:pt x="0" y="1418"/>
                    <a:pt x="0" y="1395"/>
                  </a:cubicBezTo>
                  <a:cubicBezTo>
                    <a:pt x="0" y="1347"/>
                    <a:pt x="207" y="915"/>
                    <a:pt x="259" y="853"/>
                  </a:cubicBezTo>
                  <a:cubicBezTo>
                    <a:pt x="299" y="807"/>
                    <a:pt x="523" y="648"/>
                    <a:pt x="534" y="658"/>
                  </a:cubicBezTo>
                  <a:cubicBezTo>
                    <a:pt x="536" y="661"/>
                    <a:pt x="561" y="769"/>
                    <a:pt x="588" y="899"/>
                  </a:cubicBezTo>
                  <a:cubicBezTo>
                    <a:pt x="615" y="1029"/>
                    <a:pt x="641" y="1149"/>
                    <a:pt x="646" y="1166"/>
                  </a:cubicBezTo>
                  <a:cubicBezTo>
                    <a:pt x="651" y="1187"/>
                    <a:pt x="663" y="1141"/>
                    <a:pt x="681" y="1022"/>
                  </a:cubicBezTo>
                  <a:cubicBezTo>
                    <a:pt x="704" y="870"/>
                    <a:pt x="706" y="843"/>
                    <a:pt x="691" y="812"/>
                  </a:cubicBezTo>
                  <a:cubicBezTo>
                    <a:pt x="676" y="781"/>
                    <a:pt x="677" y="774"/>
                    <a:pt x="700" y="741"/>
                  </a:cubicBezTo>
                  <a:lnTo>
                    <a:pt x="727" y="704"/>
                  </a:lnTo>
                  <a:lnTo>
                    <a:pt x="651" y="657"/>
                  </a:lnTo>
                  <a:cubicBezTo>
                    <a:pt x="590" y="618"/>
                    <a:pt x="576" y="604"/>
                    <a:pt x="576" y="575"/>
                  </a:cubicBezTo>
                  <a:cubicBezTo>
                    <a:pt x="575" y="557"/>
                    <a:pt x="558" y="505"/>
                    <a:pt x="538" y="462"/>
                  </a:cubicBezTo>
                  <a:cubicBezTo>
                    <a:pt x="499" y="380"/>
                    <a:pt x="491" y="336"/>
                    <a:pt x="512" y="323"/>
                  </a:cubicBezTo>
                  <a:cubicBezTo>
                    <a:pt x="518" y="319"/>
                    <a:pt x="521" y="289"/>
                    <a:pt x="517" y="256"/>
                  </a:cubicBezTo>
                  <a:cubicBezTo>
                    <a:pt x="504" y="136"/>
                    <a:pt x="605" y="17"/>
                    <a:pt x="729" y="6"/>
                  </a:cubicBezTo>
                  <a:cubicBezTo>
                    <a:pt x="804" y="0"/>
                    <a:pt x="839" y="14"/>
                    <a:pt x="919" y="83"/>
                  </a:cubicBezTo>
                  <a:lnTo>
                    <a:pt x="969" y="126"/>
                  </a:lnTo>
                  <a:lnTo>
                    <a:pt x="969" y="221"/>
                  </a:lnTo>
                  <a:cubicBezTo>
                    <a:pt x="969" y="273"/>
                    <a:pt x="973" y="316"/>
                    <a:pt x="978" y="316"/>
                  </a:cubicBezTo>
                  <a:cubicBezTo>
                    <a:pt x="1000" y="316"/>
                    <a:pt x="985" y="396"/>
                    <a:pt x="950" y="464"/>
                  </a:cubicBezTo>
                  <a:cubicBezTo>
                    <a:pt x="929" y="505"/>
                    <a:pt x="912" y="554"/>
                    <a:pt x="912" y="574"/>
                  </a:cubicBezTo>
                  <a:cubicBezTo>
                    <a:pt x="912" y="604"/>
                    <a:pt x="901" y="617"/>
                    <a:pt x="837" y="656"/>
                  </a:cubicBezTo>
                  <a:lnTo>
                    <a:pt x="761" y="703"/>
                  </a:lnTo>
                  <a:lnTo>
                    <a:pt x="787" y="738"/>
                  </a:lnTo>
                  <a:cubicBezTo>
                    <a:pt x="809" y="768"/>
                    <a:pt x="811" y="778"/>
                    <a:pt x="798" y="812"/>
                  </a:cubicBezTo>
                  <a:cubicBezTo>
                    <a:pt x="786" y="843"/>
                    <a:pt x="788" y="881"/>
                    <a:pt x="806" y="1005"/>
                  </a:cubicBezTo>
                  <a:cubicBezTo>
                    <a:pt x="818" y="1090"/>
                    <a:pt x="832" y="1164"/>
                    <a:pt x="836" y="1169"/>
                  </a:cubicBezTo>
                  <a:cubicBezTo>
                    <a:pt x="841" y="1174"/>
                    <a:pt x="869" y="1060"/>
                    <a:pt x="899" y="916"/>
                  </a:cubicBezTo>
                  <a:lnTo>
                    <a:pt x="954" y="653"/>
                  </a:lnTo>
                  <a:lnTo>
                    <a:pt x="1011" y="687"/>
                  </a:lnTo>
                  <a:cubicBezTo>
                    <a:pt x="1194" y="792"/>
                    <a:pt x="1253" y="859"/>
                    <a:pt x="1375" y="1095"/>
                  </a:cubicBezTo>
                  <a:cubicBezTo>
                    <a:pt x="1484" y="1307"/>
                    <a:pt x="1437" y="1282"/>
                    <a:pt x="1768" y="1306"/>
                  </a:cubicBezTo>
                  <a:cubicBezTo>
                    <a:pt x="1942" y="1318"/>
                    <a:pt x="1984" y="1325"/>
                    <a:pt x="2002" y="1343"/>
                  </a:cubicBezTo>
                  <a:cubicBezTo>
                    <a:pt x="2031" y="1372"/>
                    <a:pt x="2031" y="1407"/>
                    <a:pt x="2003" y="1432"/>
                  </a:cubicBezTo>
                  <a:cubicBezTo>
                    <a:pt x="1973" y="1459"/>
                    <a:pt x="1404" y="1503"/>
                    <a:pt x="1357" y="1481"/>
                  </a:cubicBezTo>
                  <a:cubicBezTo>
                    <a:pt x="1340" y="1474"/>
                    <a:pt x="1285" y="1412"/>
                    <a:pt x="1235" y="1346"/>
                  </a:cubicBezTo>
                  <a:lnTo>
                    <a:pt x="1144" y="1224"/>
                  </a:lnTo>
                  <a:lnTo>
                    <a:pt x="1136" y="1292"/>
                  </a:lnTo>
                  <a:cubicBezTo>
                    <a:pt x="1131" y="1329"/>
                    <a:pt x="1127" y="1403"/>
                    <a:pt x="1126" y="1455"/>
                  </a:cubicBezTo>
                  <a:cubicBezTo>
                    <a:pt x="1126" y="1507"/>
                    <a:pt x="1121" y="1601"/>
                    <a:pt x="1117" y="1664"/>
                  </a:cubicBezTo>
                  <a:lnTo>
                    <a:pt x="1109" y="1779"/>
                  </a:lnTo>
                  <a:lnTo>
                    <a:pt x="668" y="1779"/>
                  </a:lnTo>
                  <a:lnTo>
                    <a:pt x="228" y="1779"/>
                  </a:lnTo>
                  <a:lnTo>
                    <a:pt x="114" y="1604"/>
                  </a:lnTo>
                  <a:close/>
                  <a:moveTo>
                    <a:pt x="386" y="1454"/>
                  </a:moveTo>
                  <a:cubicBezTo>
                    <a:pt x="380" y="1340"/>
                    <a:pt x="373" y="1236"/>
                    <a:pt x="372" y="1222"/>
                  </a:cubicBezTo>
                  <a:cubicBezTo>
                    <a:pt x="369" y="1204"/>
                    <a:pt x="351" y="1223"/>
                    <a:pt x="303" y="1294"/>
                  </a:cubicBezTo>
                  <a:cubicBezTo>
                    <a:pt x="267" y="1347"/>
                    <a:pt x="238" y="1396"/>
                    <a:pt x="238" y="1402"/>
                  </a:cubicBezTo>
                  <a:cubicBezTo>
                    <a:pt x="238" y="1417"/>
                    <a:pt x="388" y="1669"/>
                    <a:pt x="394" y="1664"/>
                  </a:cubicBezTo>
                  <a:cubicBezTo>
                    <a:pt x="396" y="1662"/>
                    <a:pt x="393" y="1567"/>
                    <a:pt x="386" y="1454"/>
                  </a:cubicBezTo>
                  <a:close/>
                  <a:moveTo>
                    <a:pt x="1800" y="1147"/>
                  </a:moveTo>
                  <a:cubicBezTo>
                    <a:pt x="1793" y="1129"/>
                    <a:pt x="1788" y="1104"/>
                    <a:pt x="1788" y="1092"/>
                  </a:cubicBezTo>
                  <a:cubicBezTo>
                    <a:pt x="1788" y="1078"/>
                    <a:pt x="1769" y="1063"/>
                    <a:pt x="1736" y="1050"/>
                  </a:cubicBezTo>
                  <a:cubicBezTo>
                    <a:pt x="1687" y="1030"/>
                    <a:pt x="1682" y="1030"/>
                    <a:pt x="1650" y="1054"/>
                  </a:cubicBezTo>
                  <a:cubicBezTo>
                    <a:pt x="1603" y="1087"/>
                    <a:pt x="1586" y="1085"/>
                    <a:pt x="1546" y="1043"/>
                  </a:cubicBezTo>
                  <a:cubicBezTo>
                    <a:pt x="1506" y="1002"/>
                    <a:pt x="1504" y="980"/>
                    <a:pt x="1537" y="938"/>
                  </a:cubicBezTo>
                  <a:cubicBezTo>
                    <a:pt x="1561" y="908"/>
                    <a:pt x="1561" y="904"/>
                    <a:pt x="1541" y="855"/>
                  </a:cubicBezTo>
                  <a:cubicBezTo>
                    <a:pt x="1526" y="815"/>
                    <a:pt x="1515" y="804"/>
                    <a:pt x="1491" y="804"/>
                  </a:cubicBezTo>
                  <a:cubicBezTo>
                    <a:pt x="1433" y="804"/>
                    <a:pt x="1413" y="782"/>
                    <a:pt x="1413" y="723"/>
                  </a:cubicBezTo>
                  <a:cubicBezTo>
                    <a:pt x="1413" y="663"/>
                    <a:pt x="1427" y="645"/>
                    <a:pt x="1481" y="639"/>
                  </a:cubicBezTo>
                  <a:cubicBezTo>
                    <a:pt x="1510" y="636"/>
                    <a:pt x="1524" y="624"/>
                    <a:pt x="1541" y="588"/>
                  </a:cubicBezTo>
                  <a:cubicBezTo>
                    <a:pt x="1563" y="541"/>
                    <a:pt x="1563" y="540"/>
                    <a:pt x="1531" y="494"/>
                  </a:cubicBezTo>
                  <a:lnTo>
                    <a:pt x="1500" y="448"/>
                  </a:lnTo>
                  <a:lnTo>
                    <a:pt x="1549" y="399"/>
                  </a:lnTo>
                  <a:lnTo>
                    <a:pt x="1598" y="350"/>
                  </a:lnTo>
                  <a:lnTo>
                    <a:pt x="1638" y="379"/>
                  </a:lnTo>
                  <a:cubicBezTo>
                    <a:pt x="1676" y="406"/>
                    <a:pt x="1681" y="407"/>
                    <a:pt x="1730" y="390"/>
                  </a:cubicBezTo>
                  <a:cubicBezTo>
                    <a:pt x="1775" y="374"/>
                    <a:pt x="1782" y="367"/>
                    <a:pt x="1791" y="319"/>
                  </a:cubicBezTo>
                  <a:lnTo>
                    <a:pt x="1801" y="266"/>
                  </a:lnTo>
                  <a:lnTo>
                    <a:pt x="1869" y="266"/>
                  </a:lnTo>
                  <a:cubicBezTo>
                    <a:pt x="1941" y="266"/>
                    <a:pt x="1940" y="265"/>
                    <a:pt x="1953" y="346"/>
                  </a:cubicBezTo>
                  <a:cubicBezTo>
                    <a:pt x="1955" y="361"/>
                    <a:pt x="1975" y="377"/>
                    <a:pt x="2007" y="389"/>
                  </a:cubicBezTo>
                  <a:cubicBezTo>
                    <a:pt x="2056" y="406"/>
                    <a:pt x="2060" y="406"/>
                    <a:pt x="2098" y="378"/>
                  </a:cubicBezTo>
                  <a:lnTo>
                    <a:pt x="2138" y="349"/>
                  </a:lnTo>
                  <a:lnTo>
                    <a:pt x="2171" y="373"/>
                  </a:lnTo>
                  <a:cubicBezTo>
                    <a:pt x="2234" y="420"/>
                    <a:pt x="2241" y="443"/>
                    <a:pt x="2208" y="491"/>
                  </a:cubicBezTo>
                  <a:cubicBezTo>
                    <a:pt x="2180" y="531"/>
                    <a:pt x="2180" y="536"/>
                    <a:pt x="2197" y="581"/>
                  </a:cubicBezTo>
                  <a:cubicBezTo>
                    <a:pt x="2213" y="621"/>
                    <a:pt x="2223" y="629"/>
                    <a:pt x="2267" y="638"/>
                  </a:cubicBezTo>
                  <a:lnTo>
                    <a:pt x="2319" y="648"/>
                  </a:lnTo>
                  <a:lnTo>
                    <a:pt x="2319" y="716"/>
                  </a:lnTo>
                  <a:lnTo>
                    <a:pt x="2319" y="785"/>
                  </a:lnTo>
                  <a:lnTo>
                    <a:pt x="2268" y="795"/>
                  </a:lnTo>
                  <a:cubicBezTo>
                    <a:pt x="2227" y="804"/>
                    <a:pt x="2215" y="814"/>
                    <a:pt x="2199" y="852"/>
                  </a:cubicBezTo>
                  <a:cubicBezTo>
                    <a:pt x="2180" y="895"/>
                    <a:pt x="2181" y="899"/>
                    <a:pt x="2211" y="945"/>
                  </a:cubicBezTo>
                  <a:lnTo>
                    <a:pt x="2241" y="992"/>
                  </a:lnTo>
                  <a:lnTo>
                    <a:pt x="2200" y="1035"/>
                  </a:lnTo>
                  <a:cubicBezTo>
                    <a:pt x="2151" y="1085"/>
                    <a:pt x="2136" y="1088"/>
                    <a:pt x="2090" y="1053"/>
                  </a:cubicBezTo>
                  <a:cubicBezTo>
                    <a:pt x="2057" y="1029"/>
                    <a:pt x="2052" y="1029"/>
                    <a:pt x="2009" y="1047"/>
                  </a:cubicBezTo>
                  <a:cubicBezTo>
                    <a:pt x="1976" y="1061"/>
                    <a:pt x="1961" y="1076"/>
                    <a:pt x="1956" y="1100"/>
                  </a:cubicBezTo>
                  <a:cubicBezTo>
                    <a:pt x="1943" y="1162"/>
                    <a:pt x="1931" y="1172"/>
                    <a:pt x="1871" y="1176"/>
                  </a:cubicBezTo>
                  <a:cubicBezTo>
                    <a:pt x="1818" y="1180"/>
                    <a:pt x="1811" y="1177"/>
                    <a:pt x="1800" y="1147"/>
                  </a:cubicBezTo>
                  <a:close/>
                  <a:moveTo>
                    <a:pt x="1915" y="878"/>
                  </a:moveTo>
                  <a:cubicBezTo>
                    <a:pt x="1940" y="871"/>
                    <a:pt x="1977" y="846"/>
                    <a:pt x="1999" y="822"/>
                  </a:cubicBezTo>
                  <a:cubicBezTo>
                    <a:pt x="2031" y="785"/>
                    <a:pt x="2038" y="767"/>
                    <a:pt x="2038" y="716"/>
                  </a:cubicBezTo>
                  <a:cubicBezTo>
                    <a:pt x="2038" y="665"/>
                    <a:pt x="2031" y="647"/>
                    <a:pt x="1999" y="610"/>
                  </a:cubicBezTo>
                  <a:cubicBezTo>
                    <a:pt x="1944" y="548"/>
                    <a:pt x="1879" y="532"/>
                    <a:pt x="1807" y="564"/>
                  </a:cubicBezTo>
                  <a:cubicBezTo>
                    <a:pt x="1670" y="625"/>
                    <a:pt x="1666" y="796"/>
                    <a:pt x="1800" y="863"/>
                  </a:cubicBezTo>
                  <a:cubicBezTo>
                    <a:pt x="1864" y="896"/>
                    <a:pt x="1856" y="894"/>
                    <a:pt x="1915" y="878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138" name="Rectangle 137">
            <a:extLst>
              <a:ext uri="{FF2B5EF4-FFF2-40B4-BE49-F238E27FC236}">
                <a16:creationId xmlns:a16="http://schemas.microsoft.com/office/drawing/2014/main" id="{A1B483A9-B69F-4CAC-9686-ACB390E1D5EB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43CECD-CBDF-48F5-AA3D-8D74C8D9A3ED}"/>
              </a:ext>
            </a:extLst>
          </p:cNvPr>
          <p:cNvSpPr txBox="1"/>
          <p:nvPr/>
        </p:nvSpPr>
        <p:spPr>
          <a:xfrm>
            <a:off x="6196249" y="454382"/>
            <a:ext cx="53144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3000" dirty="0"/>
              <a:t>Elabora tu ventana de Johari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9C7ECF5-1B4F-4BDA-B333-C24AD3AA4AEB}"/>
              </a:ext>
            </a:extLst>
          </p:cNvPr>
          <p:cNvSpPr txBox="1"/>
          <p:nvPr/>
        </p:nvSpPr>
        <p:spPr>
          <a:xfrm>
            <a:off x="6196249" y="1084329"/>
            <a:ext cx="4381499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VE" sz="2500" dirty="0"/>
              <a:t>Haz una lista de 6 habilidades y/o destrezas con respecto a tu gestión de ventas públicas.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VE" sz="2500" dirty="0"/>
              <a:t>califica cada una del 1 al 5, donde 1 significa no la tengo y 5 la tengo.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VE" sz="2500" dirty="0"/>
              <a:t>Pide a un amigo o familiar que también las califique y agregue otras habilidades adicionales que observa de ti calificándolas del 1 al 5.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VE" sz="2500" dirty="0"/>
              <a:t>Ubícalas en el cuadro de la ventana que corresponda: área pública u oculta.</a:t>
            </a:r>
          </a:p>
        </p:txBody>
      </p:sp>
      <p:pic>
        <p:nvPicPr>
          <p:cNvPr id="23" name="Picture 22" descr="A picture containing drawing&#10;&#10;Description automatically generated">
            <a:extLst>
              <a:ext uri="{FF2B5EF4-FFF2-40B4-BE49-F238E27FC236}">
                <a16:creationId xmlns:a16="http://schemas.microsoft.com/office/drawing/2014/main" id="{D8DFE9DC-2DC1-4A9F-A6C6-D594226154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288" y="158747"/>
            <a:ext cx="935262" cy="849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277567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 advClick="0" advTm="0">
        <p159:morph option="byObject"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  <p:bldP spid="110" grpId="0"/>
      <p:bldP spid="5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oup 129">
            <a:extLst>
              <a:ext uri="{FF2B5EF4-FFF2-40B4-BE49-F238E27FC236}">
                <a16:creationId xmlns:a16="http://schemas.microsoft.com/office/drawing/2014/main" id="{EEDD5E3A-F555-4CBF-AA9A-EA9F04CD0980}"/>
              </a:ext>
            </a:extLst>
          </p:cNvPr>
          <p:cNvGrpSpPr/>
          <p:nvPr/>
        </p:nvGrpSpPr>
        <p:grpSpPr>
          <a:xfrm>
            <a:off x="-6068423" y="-1"/>
            <a:ext cx="8692331" cy="6858000"/>
            <a:chOff x="-7638543" y="9524"/>
            <a:chExt cx="8692331" cy="6858000"/>
          </a:xfrm>
        </p:grpSpPr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6BE4FFBB-D84D-488F-888C-19A68E97EEF5}"/>
                </a:ext>
              </a:extLst>
            </p:cNvPr>
            <p:cNvSpPr/>
            <p:nvPr/>
          </p:nvSpPr>
          <p:spPr>
            <a:xfrm>
              <a:off x="-7638543" y="9524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22B250F2-A7B5-408C-BD0A-95203F5CF118}"/>
                </a:ext>
              </a:extLst>
            </p:cNvPr>
            <p:cNvSpPr/>
            <p:nvPr/>
          </p:nvSpPr>
          <p:spPr>
            <a:xfrm>
              <a:off x="-114612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A51BD8E8-B7F2-45A6-8EE2-2946F563A3A3}"/>
                </a:ext>
              </a:extLst>
            </p:cNvPr>
            <p:cNvSpPr txBox="1"/>
            <p:nvPr/>
          </p:nvSpPr>
          <p:spPr>
            <a:xfrm rot="16200000">
              <a:off x="-265419" y="3317843"/>
              <a:ext cx="19920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ASIGNACIÓN</a:t>
              </a:r>
            </a:p>
          </p:txBody>
        </p:sp>
        <p:sp>
          <p:nvSpPr>
            <p:cNvPr id="137" name="Freeform 17">
              <a:extLst>
                <a:ext uri="{FF2B5EF4-FFF2-40B4-BE49-F238E27FC236}">
                  <a16:creationId xmlns:a16="http://schemas.microsoft.com/office/drawing/2014/main" id="{F513D9A6-47D7-4383-ABBE-23A747A3A64D}"/>
                </a:ext>
              </a:extLst>
            </p:cNvPr>
            <p:cNvSpPr>
              <a:spLocks noEditPoints="1"/>
            </p:cNvSpPr>
            <p:nvPr/>
          </p:nvSpPr>
          <p:spPr bwMode="auto">
            <a:xfrm rot="16200000">
              <a:off x="-45405" y="3273636"/>
              <a:ext cx="630336" cy="488524"/>
            </a:xfrm>
            <a:custGeom>
              <a:avLst/>
              <a:gdLst>
                <a:gd name="T0" fmla="*/ 0 w 2319"/>
                <a:gd name="T1" fmla="*/ 1395 h 1779"/>
                <a:gd name="T2" fmla="*/ 534 w 2319"/>
                <a:gd name="T3" fmla="*/ 658 h 1779"/>
                <a:gd name="T4" fmla="*/ 646 w 2319"/>
                <a:gd name="T5" fmla="*/ 1166 h 1779"/>
                <a:gd name="T6" fmla="*/ 691 w 2319"/>
                <a:gd name="T7" fmla="*/ 812 h 1779"/>
                <a:gd name="T8" fmla="*/ 727 w 2319"/>
                <a:gd name="T9" fmla="*/ 704 h 1779"/>
                <a:gd name="T10" fmla="*/ 576 w 2319"/>
                <a:gd name="T11" fmla="*/ 575 h 1779"/>
                <a:gd name="T12" fmla="*/ 512 w 2319"/>
                <a:gd name="T13" fmla="*/ 323 h 1779"/>
                <a:gd name="T14" fmla="*/ 729 w 2319"/>
                <a:gd name="T15" fmla="*/ 6 h 1779"/>
                <a:gd name="T16" fmla="*/ 969 w 2319"/>
                <a:gd name="T17" fmla="*/ 126 h 1779"/>
                <a:gd name="T18" fmla="*/ 978 w 2319"/>
                <a:gd name="T19" fmla="*/ 316 h 1779"/>
                <a:gd name="T20" fmla="*/ 912 w 2319"/>
                <a:gd name="T21" fmla="*/ 574 h 1779"/>
                <a:gd name="T22" fmla="*/ 761 w 2319"/>
                <a:gd name="T23" fmla="*/ 703 h 1779"/>
                <a:gd name="T24" fmla="*/ 798 w 2319"/>
                <a:gd name="T25" fmla="*/ 812 h 1779"/>
                <a:gd name="T26" fmla="*/ 836 w 2319"/>
                <a:gd name="T27" fmla="*/ 1169 h 1779"/>
                <a:gd name="T28" fmla="*/ 954 w 2319"/>
                <a:gd name="T29" fmla="*/ 653 h 1779"/>
                <a:gd name="T30" fmla="*/ 1375 w 2319"/>
                <a:gd name="T31" fmla="*/ 1095 h 1779"/>
                <a:gd name="T32" fmla="*/ 2002 w 2319"/>
                <a:gd name="T33" fmla="*/ 1343 h 1779"/>
                <a:gd name="T34" fmla="*/ 1357 w 2319"/>
                <a:gd name="T35" fmla="*/ 1481 h 1779"/>
                <a:gd name="T36" fmla="*/ 1144 w 2319"/>
                <a:gd name="T37" fmla="*/ 1224 h 1779"/>
                <a:gd name="T38" fmla="*/ 1126 w 2319"/>
                <a:gd name="T39" fmla="*/ 1455 h 1779"/>
                <a:gd name="T40" fmla="*/ 1109 w 2319"/>
                <a:gd name="T41" fmla="*/ 1779 h 1779"/>
                <a:gd name="T42" fmla="*/ 228 w 2319"/>
                <a:gd name="T43" fmla="*/ 1779 h 1779"/>
                <a:gd name="T44" fmla="*/ 386 w 2319"/>
                <a:gd name="T45" fmla="*/ 1454 h 1779"/>
                <a:gd name="T46" fmla="*/ 303 w 2319"/>
                <a:gd name="T47" fmla="*/ 1294 h 1779"/>
                <a:gd name="T48" fmla="*/ 394 w 2319"/>
                <a:gd name="T49" fmla="*/ 1664 h 1779"/>
                <a:gd name="T50" fmla="*/ 1800 w 2319"/>
                <a:gd name="T51" fmla="*/ 1147 h 1779"/>
                <a:gd name="T52" fmla="*/ 1736 w 2319"/>
                <a:gd name="T53" fmla="*/ 1050 h 1779"/>
                <a:gd name="T54" fmla="*/ 1546 w 2319"/>
                <a:gd name="T55" fmla="*/ 1043 h 1779"/>
                <a:gd name="T56" fmla="*/ 1541 w 2319"/>
                <a:gd name="T57" fmla="*/ 855 h 1779"/>
                <a:gd name="T58" fmla="*/ 1413 w 2319"/>
                <a:gd name="T59" fmla="*/ 723 h 1779"/>
                <a:gd name="T60" fmla="*/ 1541 w 2319"/>
                <a:gd name="T61" fmla="*/ 588 h 1779"/>
                <a:gd name="T62" fmla="*/ 1500 w 2319"/>
                <a:gd name="T63" fmla="*/ 448 h 1779"/>
                <a:gd name="T64" fmla="*/ 1598 w 2319"/>
                <a:gd name="T65" fmla="*/ 350 h 1779"/>
                <a:gd name="T66" fmla="*/ 1730 w 2319"/>
                <a:gd name="T67" fmla="*/ 390 h 1779"/>
                <a:gd name="T68" fmla="*/ 1801 w 2319"/>
                <a:gd name="T69" fmla="*/ 266 h 1779"/>
                <a:gd name="T70" fmla="*/ 1953 w 2319"/>
                <a:gd name="T71" fmla="*/ 346 h 1779"/>
                <a:gd name="T72" fmla="*/ 2098 w 2319"/>
                <a:gd name="T73" fmla="*/ 378 h 1779"/>
                <a:gd name="T74" fmla="*/ 2171 w 2319"/>
                <a:gd name="T75" fmla="*/ 373 h 1779"/>
                <a:gd name="T76" fmla="*/ 2197 w 2319"/>
                <a:gd name="T77" fmla="*/ 581 h 1779"/>
                <a:gd name="T78" fmla="*/ 2319 w 2319"/>
                <a:gd name="T79" fmla="*/ 648 h 1779"/>
                <a:gd name="T80" fmla="*/ 2319 w 2319"/>
                <a:gd name="T81" fmla="*/ 785 h 1779"/>
                <a:gd name="T82" fmla="*/ 2199 w 2319"/>
                <a:gd name="T83" fmla="*/ 852 h 1779"/>
                <a:gd name="T84" fmla="*/ 2241 w 2319"/>
                <a:gd name="T85" fmla="*/ 992 h 1779"/>
                <a:gd name="T86" fmla="*/ 2090 w 2319"/>
                <a:gd name="T87" fmla="*/ 1053 h 1779"/>
                <a:gd name="T88" fmla="*/ 1956 w 2319"/>
                <a:gd name="T89" fmla="*/ 1100 h 1779"/>
                <a:gd name="T90" fmla="*/ 1800 w 2319"/>
                <a:gd name="T91" fmla="*/ 1147 h 1779"/>
                <a:gd name="T92" fmla="*/ 1999 w 2319"/>
                <a:gd name="T93" fmla="*/ 822 h 1779"/>
                <a:gd name="T94" fmla="*/ 1999 w 2319"/>
                <a:gd name="T95" fmla="*/ 610 h 1779"/>
                <a:gd name="T96" fmla="*/ 1800 w 2319"/>
                <a:gd name="T97" fmla="*/ 863 h 1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19" h="1779">
                  <a:moveTo>
                    <a:pt x="114" y="1604"/>
                  </a:moveTo>
                  <a:cubicBezTo>
                    <a:pt x="39" y="1490"/>
                    <a:pt x="0" y="1418"/>
                    <a:pt x="0" y="1395"/>
                  </a:cubicBezTo>
                  <a:cubicBezTo>
                    <a:pt x="0" y="1347"/>
                    <a:pt x="207" y="915"/>
                    <a:pt x="259" y="853"/>
                  </a:cubicBezTo>
                  <a:cubicBezTo>
                    <a:pt x="299" y="807"/>
                    <a:pt x="523" y="648"/>
                    <a:pt x="534" y="658"/>
                  </a:cubicBezTo>
                  <a:cubicBezTo>
                    <a:pt x="536" y="661"/>
                    <a:pt x="561" y="769"/>
                    <a:pt x="588" y="899"/>
                  </a:cubicBezTo>
                  <a:cubicBezTo>
                    <a:pt x="615" y="1029"/>
                    <a:pt x="641" y="1149"/>
                    <a:pt x="646" y="1166"/>
                  </a:cubicBezTo>
                  <a:cubicBezTo>
                    <a:pt x="651" y="1187"/>
                    <a:pt x="663" y="1141"/>
                    <a:pt x="681" y="1022"/>
                  </a:cubicBezTo>
                  <a:cubicBezTo>
                    <a:pt x="704" y="870"/>
                    <a:pt x="706" y="843"/>
                    <a:pt x="691" y="812"/>
                  </a:cubicBezTo>
                  <a:cubicBezTo>
                    <a:pt x="676" y="781"/>
                    <a:pt x="677" y="774"/>
                    <a:pt x="700" y="741"/>
                  </a:cubicBezTo>
                  <a:lnTo>
                    <a:pt x="727" y="704"/>
                  </a:lnTo>
                  <a:lnTo>
                    <a:pt x="651" y="657"/>
                  </a:lnTo>
                  <a:cubicBezTo>
                    <a:pt x="590" y="618"/>
                    <a:pt x="576" y="604"/>
                    <a:pt x="576" y="575"/>
                  </a:cubicBezTo>
                  <a:cubicBezTo>
                    <a:pt x="575" y="557"/>
                    <a:pt x="558" y="505"/>
                    <a:pt x="538" y="462"/>
                  </a:cubicBezTo>
                  <a:cubicBezTo>
                    <a:pt x="499" y="380"/>
                    <a:pt x="491" y="336"/>
                    <a:pt x="512" y="323"/>
                  </a:cubicBezTo>
                  <a:cubicBezTo>
                    <a:pt x="518" y="319"/>
                    <a:pt x="521" y="289"/>
                    <a:pt x="517" y="256"/>
                  </a:cubicBezTo>
                  <a:cubicBezTo>
                    <a:pt x="504" y="136"/>
                    <a:pt x="605" y="17"/>
                    <a:pt x="729" y="6"/>
                  </a:cubicBezTo>
                  <a:cubicBezTo>
                    <a:pt x="804" y="0"/>
                    <a:pt x="839" y="14"/>
                    <a:pt x="919" y="83"/>
                  </a:cubicBezTo>
                  <a:lnTo>
                    <a:pt x="969" y="126"/>
                  </a:lnTo>
                  <a:lnTo>
                    <a:pt x="969" y="221"/>
                  </a:lnTo>
                  <a:cubicBezTo>
                    <a:pt x="969" y="273"/>
                    <a:pt x="973" y="316"/>
                    <a:pt x="978" y="316"/>
                  </a:cubicBezTo>
                  <a:cubicBezTo>
                    <a:pt x="1000" y="316"/>
                    <a:pt x="985" y="396"/>
                    <a:pt x="950" y="464"/>
                  </a:cubicBezTo>
                  <a:cubicBezTo>
                    <a:pt x="929" y="505"/>
                    <a:pt x="912" y="554"/>
                    <a:pt x="912" y="574"/>
                  </a:cubicBezTo>
                  <a:cubicBezTo>
                    <a:pt x="912" y="604"/>
                    <a:pt x="901" y="617"/>
                    <a:pt x="837" y="656"/>
                  </a:cubicBezTo>
                  <a:lnTo>
                    <a:pt x="761" y="703"/>
                  </a:lnTo>
                  <a:lnTo>
                    <a:pt x="787" y="738"/>
                  </a:lnTo>
                  <a:cubicBezTo>
                    <a:pt x="809" y="768"/>
                    <a:pt x="811" y="778"/>
                    <a:pt x="798" y="812"/>
                  </a:cubicBezTo>
                  <a:cubicBezTo>
                    <a:pt x="786" y="843"/>
                    <a:pt x="788" y="881"/>
                    <a:pt x="806" y="1005"/>
                  </a:cubicBezTo>
                  <a:cubicBezTo>
                    <a:pt x="818" y="1090"/>
                    <a:pt x="832" y="1164"/>
                    <a:pt x="836" y="1169"/>
                  </a:cubicBezTo>
                  <a:cubicBezTo>
                    <a:pt x="841" y="1174"/>
                    <a:pt x="869" y="1060"/>
                    <a:pt x="899" y="916"/>
                  </a:cubicBezTo>
                  <a:lnTo>
                    <a:pt x="954" y="653"/>
                  </a:lnTo>
                  <a:lnTo>
                    <a:pt x="1011" y="687"/>
                  </a:lnTo>
                  <a:cubicBezTo>
                    <a:pt x="1194" y="792"/>
                    <a:pt x="1253" y="859"/>
                    <a:pt x="1375" y="1095"/>
                  </a:cubicBezTo>
                  <a:cubicBezTo>
                    <a:pt x="1484" y="1307"/>
                    <a:pt x="1437" y="1282"/>
                    <a:pt x="1768" y="1306"/>
                  </a:cubicBezTo>
                  <a:cubicBezTo>
                    <a:pt x="1942" y="1318"/>
                    <a:pt x="1984" y="1325"/>
                    <a:pt x="2002" y="1343"/>
                  </a:cubicBezTo>
                  <a:cubicBezTo>
                    <a:pt x="2031" y="1372"/>
                    <a:pt x="2031" y="1407"/>
                    <a:pt x="2003" y="1432"/>
                  </a:cubicBezTo>
                  <a:cubicBezTo>
                    <a:pt x="1973" y="1459"/>
                    <a:pt x="1404" y="1503"/>
                    <a:pt x="1357" y="1481"/>
                  </a:cubicBezTo>
                  <a:cubicBezTo>
                    <a:pt x="1340" y="1474"/>
                    <a:pt x="1285" y="1412"/>
                    <a:pt x="1235" y="1346"/>
                  </a:cubicBezTo>
                  <a:lnTo>
                    <a:pt x="1144" y="1224"/>
                  </a:lnTo>
                  <a:lnTo>
                    <a:pt x="1136" y="1292"/>
                  </a:lnTo>
                  <a:cubicBezTo>
                    <a:pt x="1131" y="1329"/>
                    <a:pt x="1127" y="1403"/>
                    <a:pt x="1126" y="1455"/>
                  </a:cubicBezTo>
                  <a:cubicBezTo>
                    <a:pt x="1126" y="1507"/>
                    <a:pt x="1121" y="1601"/>
                    <a:pt x="1117" y="1664"/>
                  </a:cubicBezTo>
                  <a:lnTo>
                    <a:pt x="1109" y="1779"/>
                  </a:lnTo>
                  <a:lnTo>
                    <a:pt x="668" y="1779"/>
                  </a:lnTo>
                  <a:lnTo>
                    <a:pt x="228" y="1779"/>
                  </a:lnTo>
                  <a:lnTo>
                    <a:pt x="114" y="1604"/>
                  </a:lnTo>
                  <a:close/>
                  <a:moveTo>
                    <a:pt x="386" y="1454"/>
                  </a:moveTo>
                  <a:cubicBezTo>
                    <a:pt x="380" y="1340"/>
                    <a:pt x="373" y="1236"/>
                    <a:pt x="372" y="1222"/>
                  </a:cubicBezTo>
                  <a:cubicBezTo>
                    <a:pt x="369" y="1204"/>
                    <a:pt x="351" y="1223"/>
                    <a:pt x="303" y="1294"/>
                  </a:cubicBezTo>
                  <a:cubicBezTo>
                    <a:pt x="267" y="1347"/>
                    <a:pt x="238" y="1396"/>
                    <a:pt x="238" y="1402"/>
                  </a:cubicBezTo>
                  <a:cubicBezTo>
                    <a:pt x="238" y="1417"/>
                    <a:pt x="388" y="1669"/>
                    <a:pt x="394" y="1664"/>
                  </a:cubicBezTo>
                  <a:cubicBezTo>
                    <a:pt x="396" y="1662"/>
                    <a:pt x="393" y="1567"/>
                    <a:pt x="386" y="1454"/>
                  </a:cubicBezTo>
                  <a:close/>
                  <a:moveTo>
                    <a:pt x="1800" y="1147"/>
                  </a:moveTo>
                  <a:cubicBezTo>
                    <a:pt x="1793" y="1129"/>
                    <a:pt x="1788" y="1104"/>
                    <a:pt x="1788" y="1092"/>
                  </a:cubicBezTo>
                  <a:cubicBezTo>
                    <a:pt x="1788" y="1078"/>
                    <a:pt x="1769" y="1063"/>
                    <a:pt x="1736" y="1050"/>
                  </a:cubicBezTo>
                  <a:cubicBezTo>
                    <a:pt x="1687" y="1030"/>
                    <a:pt x="1682" y="1030"/>
                    <a:pt x="1650" y="1054"/>
                  </a:cubicBezTo>
                  <a:cubicBezTo>
                    <a:pt x="1603" y="1087"/>
                    <a:pt x="1586" y="1085"/>
                    <a:pt x="1546" y="1043"/>
                  </a:cubicBezTo>
                  <a:cubicBezTo>
                    <a:pt x="1506" y="1002"/>
                    <a:pt x="1504" y="980"/>
                    <a:pt x="1537" y="938"/>
                  </a:cubicBezTo>
                  <a:cubicBezTo>
                    <a:pt x="1561" y="908"/>
                    <a:pt x="1561" y="904"/>
                    <a:pt x="1541" y="855"/>
                  </a:cubicBezTo>
                  <a:cubicBezTo>
                    <a:pt x="1526" y="815"/>
                    <a:pt x="1515" y="804"/>
                    <a:pt x="1491" y="804"/>
                  </a:cubicBezTo>
                  <a:cubicBezTo>
                    <a:pt x="1433" y="804"/>
                    <a:pt x="1413" y="782"/>
                    <a:pt x="1413" y="723"/>
                  </a:cubicBezTo>
                  <a:cubicBezTo>
                    <a:pt x="1413" y="663"/>
                    <a:pt x="1427" y="645"/>
                    <a:pt x="1481" y="639"/>
                  </a:cubicBezTo>
                  <a:cubicBezTo>
                    <a:pt x="1510" y="636"/>
                    <a:pt x="1524" y="624"/>
                    <a:pt x="1541" y="588"/>
                  </a:cubicBezTo>
                  <a:cubicBezTo>
                    <a:pt x="1563" y="541"/>
                    <a:pt x="1563" y="540"/>
                    <a:pt x="1531" y="494"/>
                  </a:cubicBezTo>
                  <a:lnTo>
                    <a:pt x="1500" y="448"/>
                  </a:lnTo>
                  <a:lnTo>
                    <a:pt x="1549" y="399"/>
                  </a:lnTo>
                  <a:lnTo>
                    <a:pt x="1598" y="350"/>
                  </a:lnTo>
                  <a:lnTo>
                    <a:pt x="1638" y="379"/>
                  </a:lnTo>
                  <a:cubicBezTo>
                    <a:pt x="1676" y="406"/>
                    <a:pt x="1681" y="407"/>
                    <a:pt x="1730" y="390"/>
                  </a:cubicBezTo>
                  <a:cubicBezTo>
                    <a:pt x="1775" y="374"/>
                    <a:pt x="1782" y="367"/>
                    <a:pt x="1791" y="319"/>
                  </a:cubicBezTo>
                  <a:lnTo>
                    <a:pt x="1801" y="266"/>
                  </a:lnTo>
                  <a:lnTo>
                    <a:pt x="1869" y="266"/>
                  </a:lnTo>
                  <a:cubicBezTo>
                    <a:pt x="1941" y="266"/>
                    <a:pt x="1940" y="265"/>
                    <a:pt x="1953" y="346"/>
                  </a:cubicBezTo>
                  <a:cubicBezTo>
                    <a:pt x="1955" y="361"/>
                    <a:pt x="1975" y="377"/>
                    <a:pt x="2007" y="389"/>
                  </a:cubicBezTo>
                  <a:cubicBezTo>
                    <a:pt x="2056" y="406"/>
                    <a:pt x="2060" y="406"/>
                    <a:pt x="2098" y="378"/>
                  </a:cubicBezTo>
                  <a:lnTo>
                    <a:pt x="2138" y="349"/>
                  </a:lnTo>
                  <a:lnTo>
                    <a:pt x="2171" y="373"/>
                  </a:lnTo>
                  <a:cubicBezTo>
                    <a:pt x="2234" y="420"/>
                    <a:pt x="2241" y="443"/>
                    <a:pt x="2208" y="491"/>
                  </a:cubicBezTo>
                  <a:cubicBezTo>
                    <a:pt x="2180" y="531"/>
                    <a:pt x="2180" y="536"/>
                    <a:pt x="2197" y="581"/>
                  </a:cubicBezTo>
                  <a:cubicBezTo>
                    <a:pt x="2213" y="621"/>
                    <a:pt x="2223" y="629"/>
                    <a:pt x="2267" y="638"/>
                  </a:cubicBezTo>
                  <a:lnTo>
                    <a:pt x="2319" y="648"/>
                  </a:lnTo>
                  <a:lnTo>
                    <a:pt x="2319" y="716"/>
                  </a:lnTo>
                  <a:lnTo>
                    <a:pt x="2319" y="785"/>
                  </a:lnTo>
                  <a:lnTo>
                    <a:pt x="2268" y="795"/>
                  </a:lnTo>
                  <a:cubicBezTo>
                    <a:pt x="2227" y="804"/>
                    <a:pt x="2215" y="814"/>
                    <a:pt x="2199" y="852"/>
                  </a:cubicBezTo>
                  <a:cubicBezTo>
                    <a:pt x="2180" y="895"/>
                    <a:pt x="2181" y="899"/>
                    <a:pt x="2211" y="945"/>
                  </a:cubicBezTo>
                  <a:lnTo>
                    <a:pt x="2241" y="992"/>
                  </a:lnTo>
                  <a:lnTo>
                    <a:pt x="2200" y="1035"/>
                  </a:lnTo>
                  <a:cubicBezTo>
                    <a:pt x="2151" y="1085"/>
                    <a:pt x="2136" y="1088"/>
                    <a:pt x="2090" y="1053"/>
                  </a:cubicBezTo>
                  <a:cubicBezTo>
                    <a:pt x="2057" y="1029"/>
                    <a:pt x="2052" y="1029"/>
                    <a:pt x="2009" y="1047"/>
                  </a:cubicBezTo>
                  <a:cubicBezTo>
                    <a:pt x="1976" y="1061"/>
                    <a:pt x="1961" y="1076"/>
                    <a:pt x="1956" y="1100"/>
                  </a:cubicBezTo>
                  <a:cubicBezTo>
                    <a:pt x="1943" y="1162"/>
                    <a:pt x="1931" y="1172"/>
                    <a:pt x="1871" y="1176"/>
                  </a:cubicBezTo>
                  <a:cubicBezTo>
                    <a:pt x="1818" y="1180"/>
                    <a:pt x="1811" y="1177"/>
                    <a:pt x="1800" y="1147"/>
                  </a:cubicBezTo>
                  <a:close/>
                  <a:moveTo>
                    <a:pt x="1915" y="878"/>
                  </a:moveTo>
                  <a:cubicBezTo>
                    <a:pt x="1940" y="871"/>
                    <a:pt x="1977" y="846"/>
                    <a:pt x="1999" y="822"/>
                  </a:cubicBezTo>
                  <a:cubicBezTo>
                    <a:pt x="2031" y="785"/>
                    <a:pt x="2038" y="767"/>
                    <a:pt x="2038" y="716"/>
                  </a:cubicBezTo>
                  <a:cubicBezTo>
                    <a:pt x="2038" y="665"/>
                    <a:pt x="2031" y="647"/>
                    <a:pt x="1999" y="610"/>
                  </a:cubicBezTo>
                  <a:cubicBezTo>
                    <a:pt x="1944" y="548"/>
                    <a:pt x="1879" y="532"/>
                    <a:pt x="1807" y="564"/>
                  </a:cubicBezTo>
                  <a:cubicBezTo>
                    <a:pt x="1670" y="625"/>
                    <a:pt x="1666" y="796"/>
                    <a:pt x="1800" y="863"/>
                  </a:cubicBezTo>
                  <a:cubicBezTo>
                    <a:pt x="1864" y="896"/>
                    <a:pt x="1856" y="894"/>
                    <a:pt x="1915" y="878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138" name="Rectangle 137">
            <a:extLst>
              <a:ext uri="{FF2B5EF4-FFF2-40B4-BE49-F238E27FC236}">
                <a16:creationId xmlns:a16="http://schemas.microsoft.com/office/drawing/2014/main" id="{A1B483A9-B69F-4CAC-9686-ACB390E1D5EB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43CECD-CBDF-48F5-AA3D-8D74C8D9A3ED}"/>
              </a:ext>
            </a:extLst>
          </p:cNvPr>
          <p:cNvSpPr txBox="1"/>
          <p:nvPr/>
        </p:nvSpPr>
        <p:spPr>
          <a:xfrm>
            <a:off x="4255309" y="745395"/>
            <a:ext cx="74988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3000" dirty="0"/>
              <a:t>Asignación para el viernes 11 de marzo 2022</a:t>
            </a:r>
          </a:p>
          <a:p>
            <a:r>
              <a:rPr lang="es-VE" sz="3000" dirty="0"/>
              <a:t>Enviar por mail: tsaldivia@icloud.com </a:t>
            </a:r>
          </a:p>
          <a:p>
            <a:endParaRPr lang="es-VE" sz="3000" dirty="0"/>
          </a:p>
        </p:txBody>
      </p:sp>
      <p:pic>
        <p:nvPicPr>
          <p:cNvPr id="23" name="Picture 22" descr="A picture containing drawing&#10;&#10;Description automatically generated">
            <a:extLst>
              <a:ext uri="{FF2B5EF4-FFF2-40B4-BE49-F238E27FC236}">
                <a16:creationId xmlns:a16="http://schemas.microsoft.com/office/drawing/2014/main" id="{D8DFE9DC-2DC1-4A9F-A6C6-D594226154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288" y="158747"/>
            <a:ext cx="935262" cy="849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B4E4A9BF-58D0-4A91-AE90-F763258E3969}"/>
              </a:ext>
            </a:extLst>
          </p:cNvPr>
          <p:cNvSpPr/>
          <p:nvPr/>
        </p:nvSpPr>
        <p:spPr>
          <a:xfrm>
            <a:off x="5854777" y="2653381"/>
            <a:ext cx="2296197" cy="3372976"/>
          </a:xfrm>
          <a:prstGeom prst="roundRect">
            <a:avLst>
              <a:gd name="adj" fmla="val 5162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CD82ED7C-96C0-4B06-9324-AC6CE066EC11}"/>
              </a:ext>
            </a:extLst>
          </p:cNvPr>
          <p:cNvSpPr/>
          <p:nvPr/>
        </p:nvSpPr>
        <p:spPr>
          <a:xfrm>
            <a:off x="5854777" y="2087976"/>
            <a:ext cx="2296197" cy="432048"/>
          </a:xfrm>
          <a:prstGeom prst="roundRect">
            <a:avLst>
              <a:gd name="adj" fmla="val 5162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C03F4B27-69CE-4E02-911D-0268BA92CE4D}"/>
              </a:ext>
            </a:extLst>
          </p:cNvPr>
          <p:cNvSpPr/>
          <p:nvPr/>
        </p:nvSpPr>
        <p:spPr>
          <a:xfrm>
            <a:off x="8294913" y="2660981"/>
            <a:ext cx="2296197" cy="3372976"/>
          </a:xfrm>
          <a:prstGeom prst="roundRect">
            <a:avLst>
              <a:gd name="adj" fmla="val 5162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BC94EC7B-0806-410F-AA90-1280858350C6}"/>
              </a:ext>
            </a:extLst>
          </p:cNvPr>
          <p:cNvSpPr/>
          <p:nvPr/>
        </p:nvSpPr>
        <p:spPr>
          <a:xfrm>
            <a:off x="8294913" y="2095576"/>
            <a:ext cx="2296197" cy="432048"/>
          </a:xfrm>
          <a:prstGeom prst="roundRect">
            <a:avLst>
              <a:gd name="adj" fmla="val 516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D87EBD70-C949-4D30-B4B2-E1F7AA604482}"/>
              </a:ext>
            </a:extLst>
          </p:cNvPr>
          <p:cNvGrpSpPr/>
          <p:nvPr/>
        </p:nvGrpSpPr>
        <p:grpSpPr>
          <a:xfrm>
            <a:off x="5184691" y="148917"/>
            <a:ext cx="5526021" cy="553998"/>
            <a:chOff x="7324972" y="1177859"/>
            <a:chExt cx="1296144" cy="553998"/>
          </a:xfrm>
        </p:grpSpPr>
        <p:sp>
          <p:nvSpPr>
            <p:cNvPr id="93" name="Rectangle: Rounded Corners 92">
              <a:extLst>
                <a:ext uri="{FF2B5EF4-FFF2-40B4-BE49-F238E27FC236}">
                  <a16:creationId xmlns:a16="http://schemas.microsoft.com/office/drawing/2014/main" id="{962E6790-C1F0-4B2B-9FEC-5EFF9C473D10}"/>
                </a:ext>
              </a:extLst>
            </p:cNvPr>
            <p:cNvSpPr/>
            <p:nvPr/>
          </p:nvSpPr>
          <p:spPr>
            <a:xfrm>
              <a:off x="7324972" y="1239040"/>
              <a:ext cx="1296144" cy="432048"/>
            </a:xfrm>
            <a:prstGeom prst="roundRect">
              <a:avLst>
                <a:gd name="adj" fmla="val 5162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E0B86F8-8A80-4379-8022-DDE018B3AAB7}"/>
                </a:ext>
              </a:extLst>
            </p:cNvPr>
            <p:cNvSpPr txBox="1"/>
            <p:nvPr/>
          </p:nvSpPr>
          <p:spPr>
            <a:xfrm>
              <a:off x="7345282" y="1177859"/>
              <a:ext cx="1249725" cy="55399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3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VENTANA DE JOHARI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D9296D50-D4D7-4382-A668-93CC6C978506}"/>
              </a:ext>
            </a:extLst>
          </p:cNvPr>
          <p:cNvGrpSpPr/>
          <p:nvPr/>
        </p:nvGrpSpPr>
        <p:grpSpPr>
          <a:xfrm>
            <a:off x="3062740" y="2922104"/>
            <a:ext cx="7498887" cy="360040"/>
            <a:chOff x="1161864" y="4005064"/>
            <a:chExt cx="9901100" cy="360040"/>
          </a:xfrm>
        </p:grpSpPr>
        <p:sp>
          <p:nvSpPr>
            <p:cNvPr id="96" name="Rectangle: Rounded Corners 95">
              <a:extLst>
                <a:ext uri="{FF2B5EF4-FFF2-40B4-BE49-F238E27FC236}">
                  <a16:creationId xmlns:a16="http://schemas.microsoft.com/office/drawing/2014/main" id="{4ACBA95A-F093-43E1-854A-9E996AD5F1D7}"/>
                </a:ext>
              </a:extLst>
            </p:cNvPr>
            <p:cNvSpPr/>
            <p:nvPr/>
          </p:nvSpPr>
          <p:spPr>
            <a:xfrm>
              <a:off x="1161864" y="4005064"/>
              <a:ext cx="9901100" cy="360040"/>
            </a:xfrm>
            <a:prstGeom prst="roundRect">
              <a:avLst>
                <a:gd name="adj" fmla="val 5162"/>
              </a:avLst>
            </a:prstGeom>
            <a:solidFill>
              <a:schemeClr val="accent1">
                <a:lumMod val="20000"/>
                <a:lumOff val="80000"/>
                <a:alpha val="67000"/>
              </a:schemeClr>
            </a:solidFill>
            <a:ln w="12700">
              <a:solidFill>
                <a:schemeClr val="accent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65A28B26-81B4-4C87-A946-4B3D701B9517}"/>
                </a:ext>
              </a:extLst>
            </p:cNvPr>
            <p:cNvSpPr txBox="1"/>
            <p:nvPr/>
          </p:nvSpPr>
          <p:spPr>
            <a:xfrm>
              <a:off x="1193249" y="4039859"/>
              <a:ext cx="249112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PERSEVERANTE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1D006BC5-7B9B-4AF3-9FB6-3AB849BDD9E8}"/>
              </a:ext>
            </a:extLst>
          </p:cNvPr>
          <p:cNvGrpSpPr/>
          <p:nvPr/>
        </p:nvGrpSpPr>
        <p:grpSpPr>
          <a:xfrm>
            <a:off x="3071131" y="3421680"/>
            <a:ext cx="7528370" cy="360040"/>
            <a:chOff x="1161864" y="3503388"/>
            <a:chExt cx="9901100" cy="360040"/>
          </a:xfrm>
        </p:grpSpPr>
        <p:sp>
          <p:nvSpPr>
            <p:cNvPr id="102" name="Rectangle: Rounded Corners 101">
              <a:extLst>
                <a:ext uri="{FF2B5EF4-FFF2-40B4-BE49-F238E27FC236}">
                  <a16:creationId xmlns:a16="http://schemas.microsoft.com/office/drawing/2014/main" id="{C46B58AD-4714-479C-9D10-FBEC00402481}"/>
                </a:ext>
              </a:extLst>
            </p:cNvPr>
            <p:cNvSpPr/>
            <p:nvPr/>
          </p:nvSpPr>
          <p:spPr>
            <a:xfrm>
              <a:off x="1161864" y="3503388"/>
              <a:ext cx="9901100" cy="360040"/>
            </a:xfrm>
            <a:prstGeom prst="roundRect">
              <a:avLst>
                <a:gd name="adj" fmla="val 5162"/>
              </a:avLst>
            </a:prstGeom>
            <a:solidFill>
              <a:schemeClr val="accent1">
                <a:lumMod val="20000"/>
                <a:lumOff val="80000"/>
                <a:alpha val="67000"/>
              </a:schemeClr>
            </a:solidFill>
            <a:ln w="12700">
              <a:solidFill>
                <a:schemeClr val="accent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B84336E-020E-48C0-82A9-C9FF747D821F}"/>
                </a:ext>
              </a:extLst>
            </p:cNvPr>
            <p:cNvSpPr txBox="1"/>
            <p:nvPr/>
          </p:nvSpPr>
          <p:spPr>
            <a:xfrm>
              <a:off x="1193250" y="3527091"/>
              <a:ext cx="202084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OPTIMISTA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8866E134-DF2C-473B-82FA-E357383CF5C6}"/>
              </a:ext>
            </a:extLst>
          </p:cNvPr>
          <p:cNvGrpSpPr/>
          <p:nvPr/>
        </p:nvGrpSpPr>
        <p:grpSpPr>
          <a:xfrm>
            <a:off x="3062740" y="3921256"/>
            <a:ext cx="7528370" cy="360040"/>
            <a:chOff x="1161864" y="4002964"/>
            <a:chExt cx="9901100" cy="360040"/>
          </a:xfrm>
        </p:grpSpPr>
        <p:sp>
          <p:nvSpPr>
            <p:cNvPr id="105" name="Rectangle: Rounded Corners 104">
              <a:extLst>
                <a:ext uri="{FF2B5EF4-FFF2-40B4-BE49-F238E27FC236}">
                  <a16:creationId xmlns:a16="http://schemas.microsoft.com/office/drawing/2014/main" id="{DC60DEF8-295A-4DA9-B577-8821B089F3C1}"/>
                </a:ext>
              </a:extLst>
            </p:cNvPr>
            <p:cNvSpPr/>
            <p:nvPr/>
          </p:nvSpPr>
          <p:spPr>
            <a:xfrm>
              <a:off x="1161864" y="4002964"/>
              <a:ext cx="9901100" cy="360040"/>
            </a:xfrm>
            <a:prstGeom prst="roundRect">
              <a:avLst>
                <a:gd name="adj" fmla="val 5162"/>
              </a:avLst>
            </a:prstGeom>
            <a:solidFill>
              <a:schemeClr val="accent1">
                <a:lumMod val="20000"/>
                <a:lumOff val="80000"/>
                <a:alpha val="67000"/>
              </a:schemeClr>
            </a:solidFill>
            <a:ln w="12700">
              <a:solidFill>
                <a:schemeClr val="accent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5611246E-9434-4FF2-AB4F-9ACAFF487B65}"/>
                </a:ext>
              </a:extLst>
            </p:cNvPr>
            <p:cNvSpPr txBox="1"/>
            <p:nvPr/>
          </p:nvSpPr>
          <p:spPr>
            <a:xfrm>
              <a:off x="1193250" y="4033863"/>
              <a:ext cx="202084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VALIENTE</a:t>
              </a:r>
            </a:p>
          </p:txBody>
        </p:sp>
      </p:grpSp>
      <p:sp>
        <p:nvSpPr>
          <p:cNvPr id="107" name="TextBox 106">
            <a:extLst>
              <a:ext uri="{FF2B5EF4-FFF2-40B4-BE49-F238E27FC236}">
                <a16:creationId xmlns:a16="http://schemas.microsoft.com/office/drawing/2014/main" id="{C108C862-E90C-4431-B5A7-2E6D4F6B87DB}"/>
              </a:ext>
            </a:extLst>
          </p:cNvPr>
          <p:cNvSpPr txBox="1"/>
          <p:nvPr/>
        </p:nvSpPr>
        <p:spPr>
          <a:xfrm>
            <a:off x="5895891" y="2186532"/>
            <a:ext cx="2213966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AE20223B-7118-4D1D-A3A2-3F9BE835C755}"/>
              </a:ext>
            </a:extLst>
          </p:cNvPr>
          <p:cNvSpPr txBox="1"/>
          <p:nvPr/>
        </p:nvSpPr>
        <p:spPr>
          <a:xfrm>
            <a:off x="8347661" y="2186531"/>
            <a:ext cx="2213966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OTROS</a:t>
            </a:r>
          </a:p>
        </p:txBody>
      </p: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FA54194F-205A-4589-889C-C52E3A309CA0}"/>
              </a:ext>
            </a:extLst>
          </p:cNvPr>
          <p:cNvGrpSpPr/>
          <p:nvPr/>
        </p:nvGrpSpPr>
        <p:grpSpPr>
          <a:xfrm>
            <a:off x="3062740" y="4412623"/>
            <a:ext cx="7528370" cy="360040"/>
            <a:chOff x="1161864" y="4005064"/>
            <a:chExt cx="9901100" cy="360040"/>
          </a:xfrm>
        </p:grpSpPr>
        <p:sp>
          <p:nvSpPr>
            <p:cNvPr id="112" name="Rectangle: Rounded Corners 111">
              <a:extLst>
                <a:ext uri="{FF2B5EF4-FFF2-40B4-BE49-F238E27FC236}">
                  <a16:creationId xmlns:a16="http://schemas.microsoft.com/office/drawing/2014/main" id="{4768429E-2EB8-455F-A621-E397EC2C9925}"/>
                </a:ext>
              </a:extLst>
            </p:cNvPr>
            <p:cNvSpPr/>
            <p:nvPr/>
          </p:nvSpPr>
          <p:spPr>
            <a:xfrm>
              <a:off x="1161864" y="4005064"/>
              <a:ext cx="9901100" cy="360040"/>
            </a:xfrm>
            <a:prstGeom prst="roundRect">
              <a:avLst>
                <a:gd name="adj" fmla="val 5162"/>
              </a:avLst>
            </a:prstGeom>
            <a:solidFill>
              <a:schemeClr val="accent1">
                <a:lumMod val="20000"/>
                <a:lumOff val="80000"/>
                <a:alpha val="67000"/>
              </a:schemeClr>
            </a:solidFill>
            <a:ln w="12700">
              <a:solidFill>
                <a:schemeClr val="accent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9F7E28B7-96C9-4C12-8AB1-A540FA22084C}"/>
                </a:ext>
              </a:extLst>
            </p:cNvPr>
            <p:cNvSpPr txBox="1"/>
            <p:nvPr/>
          </p:nvSpPr>
          <p:spPr>
            <a:xfrm>
              <a:off x="1193251" y="4033763"/>
              <a:ext cx="220372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COLABORADOR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51EE7D65-1D79-42F8-855F-82821CE5AAB9}"/>
              </a:ext>
            </a:extLst>
          </p:cNvPr>
          <p:cNvGrpSpPr/>
          <p:nvPr/>
        </p:nvGrpSpPr>
        <p:grpSpPr>
          <a:xfrm>
            <a:off x="3062740" y="4915468"/>
            <a:ext cx="7528370" cy="360040"/>
            <a:chOff x="1161864" y="4005064"/>
            <a:chExt cx="9901100" cy="360040"/>
          </a:xfrm>
        </p:grpSpPr>
        <p:sp>
          <p:nvSpPr>
            <p:cNvPr id="115" name="Rectangle: Rounded Corners 114">
              <a:extLst>
                <a:ext uri="{FF2B5EF4-FFF2-40B4-BE49-F238E27FC236}">
                  <a16:creationId xmlns:a16="http://schemas.microsoft.com/office/drawing/2014/main" id="{817E58EB-C750-4B39-AA3B-FB83780C6DB4}"/>
                </a:ext>
              </a:extLst>
            </p:cNvPr>
            <p:cNvSpPr/>
            <p:nvPr/>
          </p:nvSpPr>
          <p:spPr>
            <a:xfrm>
              <a:off x="1161864" y="4005064"/>
              <a:ext cx="9901100" cy="360040"/>
            </a:xfrm>
            <a:prstGeom prst="roundRect">
              <a:avLst>
                <a:gd name="adj" fmla="val 5162"/>
              </a:avLst>
            </a:prstGeom>
            <a:solidFill>
              <a:schemeClr val="accent1">
                <a:lumMod val="20000"/>
                <a:lumOff val="80000"/>
                <a:alpha val="67000"/>
              </a:schemeClr>
            </a:solidFill>
            <a:ln w="12700">
              <a:solidFill>
                <a:schemeClr val="accent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B052324A-9B90-477E-8A14-E8DE1825D95B}"/>
                </a:ext>
              </a:extLst>
            </p:cNvPr>
            <p:cNvSpPr txBox="1"/>
            <p:nvPr/>
          </p:nvSpPr>
          <p:spPr>
            <a:xfrm>
              <a:off x="1193250" y="4039859"/>
              <a:ext cx="202084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LÍDER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D50CBCD0-A9A3-4846-97FA-60786FF2488A}"/>
              </a:ext>
            </a:extLst>
          </p:cNvPr>
          <p:cNvGrpSpPr/>
          <p:nvPr/>
        </p:nvGrpSpPr>
        <p:grpSpPr>
          <a:xfrm>
            <a:off x="3068264" y="5429684"/>
            <a:ext cx="7522846" cy="360040"/>
            <a:chOff x="1161864" y="4005064"/>
            <a:chExt cx="9901100" cy="360040"/>
          </a:xfrm>
        </p:grpSpPr>
        <p:sp>
          <p:nvSpPr>
            <p:cNvPr id="118" name="Rectangle: Rounded Corners 117">
              <a:extLst>
                <a:ext uri="{FF2B5EF4-FFF2-40B4-BE49-F238E27FC236}">
                  <a16:creationId xmlns:a16="http://schemas.microsoft.com/office/drawing/2014/main" id="{62A0F749-6CD5-4C36-9DB9-3810C4DAABFA}"/>
                </a:ext>
              </a:extLst>
            </p:cNvPr>
            <p:cNvSpPr/>
            <p:nvPr/>
          </p:nvSpPr>
          <p:spPr>
            <a:xfrm>
              <a:off x="1161864" y="4005064"/>
              <a:ext cx="9901100" cy="360040"/>
            </a:xfrm>
            <a:prstGeom prst="roundRect">
              <a:avLst>
                <a:gd name="adj" fmla="val 5162"/>
              </a:avLst>
            </a:prstGeom>
            <a:solidFill>
              <a:schemeClr val="accent1">
                <a:lumMod val="20000"/>
                <a:lumOff val="80000"/>
                <a:alpha val="67000"/>
              </a:schemeClr>
            </a:solidFill>
            <a:ln w="12700">
              <a:solidFill>
                <a:schemeClr val="accent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081843E3-FB54-4094-B1BD-72E9183EDB6B}"/>
                </a:ext>
              </a:extLst>
            </p:cNvPr>
            <p:cNvSpPr txBox="1"/>
            <p:nvPr/>
          </p:nvSpPr>
          <p:spPr>
            <a:xfrm>
              <a:off x="1193250" y="4039859"/>
              <a:ext cx="202084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PLANIFICADO</a:t>
              </a:r>
            </a:p>
          </p:txBody>
        </p:sp>
      </p:grpSp>
      <p:sp>
        <p:nvSpPr>
          <p:cNvPr id="123" name="TextBox 122">
            <a:extLst>
              <a:ext uri="{FF2B5EF4-FFF2-40B4-BE49-F238E27FC236}">
                <a16:creationId xmlns:a16="http://schemas.microsoft.com/office/drawing/2014/main" id="{E630EA52-2906-4EB1-8706-015A2BB4B791}"/>
              </a:ext>
            </a:extLst>
          </p:cNvPr>
          <p:cNvSpPr txBox="1"/>
          <p:nvPr/>
        </p:nvSpPr>
        <p:spPr>
          <a:xfrm>
            <a:off x="4837085" y="6148325"/>
            <a:ext cx="7021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/>
              <a:t>Evalúa del 1 al 5 cada característica, donde 1 es no lo tengo y 5 es lo tengo mucho.</a:t>
            </a:r>
          </a:p>
        </p:txBody>
      </p:sp>
      <p:sp>
        <p:nvSpPr>
          <p:cNvPr id="39" name="TextBox 121">
            <a:extLst>
              <a:ext uri="{FF2B5EF4-FFF2-40B4-BE49-F238E27FC236}">
                <a16:creationId xmlns:a16="http://schemas.microsoft.com/office/drawing/2014/main" id="{AE83131B-F261-4C44-8D7F-3ED6E7556496}"/>
              </a:ext>
            </a:extLst>
          </p:cNvPr>
          <p:cNvSpPr txBox="1"/>
          <p:nvPr/>
        </p:nvSpPr>
        <p:spPr>
          <a:xfrm>
            <a:off x="3062740" y="1792280"/>
            <a:ext cx="2208541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Habilidades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y/o </a:t>
            </a:r>
            <a:r>
              <a:rPr lang="en-US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destrezas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respecto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ventas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públicas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A930670-CDF8-4F99-85C8-32E37DFB7DB3}"/>
              </a:ext>
            </a:extLst>
          </p:cNvPr>
          <p:cNvSpPr txBox="1"/>
          <p:nvPr/>
        </p:nvSpPr>
        <p:spPr>
          <a:xfrm>
            <a:off x="3062740" y="1353180"/>
            <a:ext cx="2548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/>
              <a:t>Ejemplo</a:t>
            </a:r>
            <a:endParaRPr lang="es-ES_tradnl" dirty="0"/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1E853F36-6D88-4CC2-A134-E7051B54D140}"/>
              </a:ext>
            </a:extLst>
          </p:cNvPr>
          <p:cNvSpPr txBox="1"/>
          <p:nvPr/>
        </p:nvSpPr>
        <p:spPr>
          <a:xfrm>
            <a:off x="5938538" y="5413405"/>
            <a:ext cx="2076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>
                <a:solidFill>
                  <a:schemeClr val="bg1">
                    <a:lumMod val="65000"/>
                  </a:schemeClr>
                </a:solidFill>
              </a:rPr>
              <a:t>Califica del 1 al 5</a:t>
            </a:r>
            <a:endParaRPr lang="es-ES_tradnl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03F2D53C-3966-4D1B-8E42-4CB38677202E}"/>
              </a:ext>
            </a:extLst>
          </p:cNvPr>
          <p:cNvSpPr txBox="1"/>
          <p:nvPr/>
        </p:nvSpPr>
        <p:spPr>
          <a:xfrm>
            <a:off x="5896974" y="4901268"/>
            <a:ext cx="2076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>
                <a:solidFill>
                  <a:schemeClr val="bg1">
                    <a:lumMod val="65000"/>
                  </a:schemeClr>
                </a:solidFill>
              </a:rPr>
              <a:t>Califica del 1 al 5</a:t>
            </a:r>
            <a:endParaRPr lang="es-ES_tradnl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650117F1-1FA3-47C7-A9D4-A3EB520E76FA}"/>
              </a:ext>
            </a:extLst>
          </p:cNvPr>
          <p:cNvSpPr txBox="1"/>
          <p:nvPr/>
        </p:nvSpPr>
        <p:spPr>
          <a:xfrm>
            <a:off x="5895891" y="4406807"/>
            <a:ext cx="2076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>
                <a:solidFill>
                  <a:schemeClr val="bg1">
                    <a:lumMod val="65000"/>
                  </a:schemeClr>
                </a:solidFill>
              </a:rPr>
              <a:t>Califica del 1 al 5</a:t>
            </a:r>
            <a:endParaRPr lang="es-ES_tradnl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96C87FFF-7D2B-4AC4-BD99-063CF295E1A7}"/>
              </a:ext>
            </a:extLst>
          </p:cNvPr>
          <p:cNvSpPr txBox="1"/>
          <p:nvPr/>
        </p:nvSpPr>
        <p:spPr>
          <a:xfrm>
            <a:off x="5895892" y="3918162"/>
            <a:ext cx="2076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>
                <a:solidFill>
                  <a:schemeClr val="bg1">
                    <a:lumMod val="65000"/>
                  </a:schemeClr>
                </a:solidFill>
              </a:rPr>
              <a:t>Califica del 1 al 5</a:t>
            </a:r>
            <a:endParaRPr lang="es-ES_tradnl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F007666E-B194-42BD-9C4C-CD23441FF8E7}"/>
              </a:ext>
            </a:extLst>
          </p:cNvPr>
          <p:cNvSpPr txBox="1"/>
          <p:nvPr/>
        </p:nvSpPr>
        <p:spPr>
          <a:xfrm>
            <a:off x="8268245" y="5440812"/>
            <a:ext cx="2076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>
                <a:solidFill>
                  <a:schemeClr val="bg1">
                    <a:lumMod val="65000"/>
                  </a:schemeClr>
                </a:solidFill>
              </a:rPr>
              <a:t>Califica del 1 al 5</a:t>
            </a:r>
            <a:endParaRPr lang="es-ES_tradnl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213ADEF3-EE1F-40CD-A4BB-04B98968B400}"/>
              </a:ext>
            </a:extLst>
          </p:cNvPr>
          <p:cNvSpPr txBox="1"/>
          <p:nvPr/>
        </p:nvSpPr>
        <p:spPr>
          <a:xfrm>
            <a:off x="8305499" y="4945984"/>
            <a:ext cx="2076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>
                <a:solidFill>
                  <a:schemeClr val="bg1">
                    <a:lumMod val="65000"/>
                  </a:schemeClr>
                </a:solidFill>
              </a:rPr>
              <a:t>Califica del 1 al 5</a:t>
            </a:r>
            <a:endParaRPr lang="es-ES_tradnl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0D832C42-E9BB-4463-A5BA-E24750507931}"/>
              </a:ext>
            </a:extLst>
          </p:cNvPr>
          <p:cNvSpPr txBox="1"/>
          <p:nvPr/>
        </p:nvSpPr>
        <p:spPr>
          <a:xfrm>
            <a:off x="8286523" y="4411024"/>
            <a:ext cx="2076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>
                <a:solidFill>
                  <a:schemeClr val="bg1">
                    <a:lumMod val="65000"/>
                  </a:schemeClr>
                </a:solidFill>
              </a:rPr>
              <a:t>Califica del 1 al 5</a:t>
            </a:r>
            <a:endParaRPr lang="es-ES_tradnl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B84B952A-D1A3-4094-A43B-23D201B3725C}"/>
              </a:ext>
            </a:extLst>
          </p:cNvPr>
          <p:cNvSpPr txBox="1"/>
          <p:nvPr/>
        </p:nvSpPr>
        <p:spPr>
          <a:xfrm>
            <a:off x="8286522" y="3920680"/>
            <a:ext cx="2076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>
                <a:solidFill>
                  <a:schemeClr val="bg1">
                    <a:lumMod val="65000"/>
                  </a:schemeClr>
                </a:solidFill>
              </a:rPr>
              <a:t>Califica del 1 al 5</a:t>
            </a:r>
            <a:endParaRPr lang="es-ES_tradnl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F78ECE40-F9DC-4B27-96D4-A89BA2921743}"/>
              </a:ext>
            </a:extLst>
          </p:cNvPr>
          <p:cNvSpPr txBox="1"/>
          <p:nvPr/>
        </p:nvSpPr>
        <p:spPr>
          <a:xfrm>
            <a:off x="5976759" y="2922205"/>
            <a:ext cx="2076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>
                <a:solidFill>
                  <a:schemeClr val="bg1">
                    <a:lumMod val="65000"/>
                  </a:schemeClr>
                </a:solidFill>
              </a:rPr>
              <a:t>Califica del 1 al 5</a:t>
            </a:r>
            <a:endParaRPr lang="es-ES_tradnl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AC24614E-99EF-48B6-A271-3B9EB139DAE7}"/>
              </a:ext>
            </a:extLst>
          </p:cNvPr>
          <p:cNvSpPr txBox="1"/>
          <p:nvPr/>
        </p:nvSpPr>
        <p:spPr>
          <a:xfrm>
            <a:off x="8367389" y="2924723"/>
            <a:ext cx="2076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>
                <a:solidFill>
                  <a:schemeClr val="bg1">
                    <a:lumMod val="65000"/>
                  </a:schemeClr>
                </a:solidFill>
              </a:rPr>
              <a:t>Califica del 1 al 5</a:t>
            </a:r>
            <a:endParaRPr lang="es-ES_tradnl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5F15091A-E9A1-45E4-8496-DDB63E59E79D}"/>
              </a:ext>
            </a:extLst>
          </p:cNvPr>
          <p:cNvSpPr txBox="1"/>
          <p:nvPr/>
        </p:nvSpPr>
        <p:spPr>
          <a:xfrm>
            <a:off x="5895891" y="3414148"/>
            <a:ext cx="2076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>
                <a:solidFill>
                  <a:schemeClr val="bg1">
                    <a:lumMod val="65000"/>
                  </a:schemeClr>
                </a:solidFill>
              </a:rPr>
              <a:t>Califica del 1 al 5</a:t>
            </a:r>
            <a:endParaRPr lang="es-ES_tradnl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83F543AA-3C73-45EE-8693-DECD05AAED03}"/>
              </a:ext>
            </a:extLst>
          </p:cNvPr>
          <p:cNvSpPr txBox="1"/>
          <p:nvPr/>
        </p:nvSpPr>
        <p:spPr>
          <a:xfrm>
            <a:off x="8286521" y="3416666"/>
            <a:ext cx="2076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>
                <a:solidFill>
                  <a:schemeClr val="bg1">
                    <a:lumMod val="65000"/>
                  </a:schemeClr>
                </a:solidFill>
              </a:rPr>
              <a:t>Califica del 1 al 5</a:t>
            </a:r>
            <a:endParaRPr lang="es-ES_tradnl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9123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 advClick="0" advTm="0">
        <p159:morph option="byObject"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oup 129">
            <a:extLst>
              <a:ext uri="{FF2B5EF4-FFF2-40B4-BE49-F238E27FC236}">
                <a16:creationId xmlns:a16="http://schemas.microsoft.com/office/drawing/2014/main" id="{EEDD5E3A-F555-4CBF-AA9A-EA9F04CD0980}"/>
              </a:ext>
            </a:extLst>
          </p:cNvPr>
          <p:cNvGrpSpPr/>
          <p:nvPr/>
        </p:nvGrpSpPr>
        <p:grpSpPr>
          <a:xfrm>
            <a:off x="-6068423" y="-1"/>
            <a:ext cx="8692331" cy="6858000"/>
            <a:chOff x="-7638543" y="9524"/>
            <a:chExt cx="8692331" cy="6858000"/>
          </a:xfrm>
        </p:grpSpPr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6BE4FFBB-D84D-488F-888C-19A68E97EEF5}"/>
                </a:ext>
              </a:extLst>
            </p:cNvPr>
            <p:cNvSpPr/>
            <p:nvPr/>
          </p:nvSpPr>
          <p:spPr>
            <a:xfrm>
              <a:off x="-7638543" y="9524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22B250F2-A7B5-408C-BD0A-95203F5CF118}"/>
                </a:ext>
              </a:extLst>
            </p:cNvPr>
            <p:cNvSpPr/>
            <p:nvPr/>
          </p:nvSpPr>
          <p:spPr>
            <a:xfrm>
              <a:off x="-114612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A51BD8E8-B7F2-45A6-8EE2-2946F563A3A3}"/>
                </a:ext>
              </a:extLst>
            </p:cNvPr>
            <p:cNvSpPr txBox="1"/>
            <p:nvPr/>
          </p:nvSpPr>
          <p:spPr>
            <a:xfrm rot="16200000">
              <a:off x="-265419" y="3317843"/>
              <a:ext cx="19920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ASIGNACIÓN</a:t>
              </a:r>
            </a:p>
          </p:txBody>
        </p:sp>
        <p:sp>
          <p:nvSpPr>
            <p:cNvPr id="137" name="Freeform 17">
              <a:extLst>
                <a:ext uri="{FF2B5EF4-FFF2-40B4-BE49-F238E27FC236}">
                  <a16:creationId xmlns:a16="http://schemas.microsoft.com/office/drawing/2014/main" id="{F513D9A6-47D7-4383-ABBE-23A747A3A64D}"/>
                </a:ext>
              </a:extLst>
            </p:cNvPr>
            <p:cNvSpPr>
              <a:spLocks noEditPoints="1"/>
            </p:cNvSpPr>
            <p:nvPr/>
          </p:nvSpPr>
          <p:spPr bwMode="auto">
            <a:xfrm rot="16200000">
              <a:off x="-45405" y="3273636"/>
              <a:ext cx="630336" cy="488524"/>
            </a:xfrm>
            <a:custGeom>
              <a:avLst/>
              <a:gdLst>
                <a:gd name="T0" fmla="*/ 0 w 2319"/>
                <a:gd name="T1" fmla="*/ 1395 h 1779"/>
                <a:gd name="T2" fmla="*/ 534 w 2319"/>
                <a:gd name="T3" fmla="*/ 658 h 1779"/>
                <a:gd name="T4" fmla="*/ 646 w 2319"/>
                <a:gd name="T5" fmla="*/ 1166 h 1779"/>
                <a:gd name="T6" fmla="*/ 691 w 2319"/>
                <a:gd name="T7" fmla="*/ 812 h 1779"/>
                <a:gd name="T8" fmla="*/ 727 w 2319"/>
                <a:gd name="T9" fmla="*/ 704 h 1779"/>
                <a:gd name="T10" fmla="*/ 576 w 2319"/>
                <a:gd name="T11" fmla="*/ 575 h 1779"/>
                <a:gd name="T12" fmla="*/ 512 w 2319"/>
                <a:gd name="T13" fmla="*/ 323 h 1779"/>
                <a:gd name="T14" fmla="*/ 729 w 2319"/>
                <a:gd name="T15" fmla="*/ 6 h 1779"/>
                <a:gd name="T16" fmla="*/ 969 w 2319"/>
                <a:gd name="T17" fmla="*/ 126 h 1779"/>
                <a:gd name="T18" fmla="*/ 978 w 2319"/>
                <a:gd name="T19" fmla="*/ 316 h 1779"/>
                <a:gd name="T20" fmla="*/ 912 w 2319"/>
                <a:gd name="T21" fmla="*/ 574 h 1779"/>
                <a:gd name="T22" fmla="*/ 761 w 2319"/>
                <a:gd name="T23" fmla="*/ 703 h 1779"/>
                <a:gd name="T24" fmla="*/ 798 w 2319"/>
                <a:gd name="T25" fmla="*/ 812 h 1779"/>
                <a:gd name="T26" fmla="*/ 836 w 2319"/>
                <a:gd name="T27" fmla="*/ 1169 h 1779"/>
                <a:gd name="T28" fmla="*/ 954 w 2319"/>
                <a:gd name="T29" fmla="*/ 653 h 1779"/>
                <a:gd name="T30" fmla="*/ 1375 w 2319"/>
                <a:gd name="T31" fmla="*/ 1095 h 1779"/>
                <a:gd name="T32" fmla="*/ 2002 w 2319"/>
                <a:gd name="T33" fmla="*/ 1343 h 1779"/>
                <a:gd name="T34" fmla="*/ 1357 w 2319"/>
                <a:gd name="T35" fmla="*/ 1481 h 1779"/>
                <a:gd name="T36" fmla="*/ 1144 w 2319"/>
                <a:gd name="T37" fmla="*/ 1224 h 1779"/>
                <a:gd name="T38" fmla="*/ 1126 w 2319"/>
                <a:gd name="T39" fmla="*/ 1455 h 1779"/>
                <a:gd name="T40" fmla="*/ 1109 w 2319"/>
                <a:gd name="T41" fmla="*/ 1779 h 1779"/>
                <a:gd name="T42" fmla="*/ 228 w 2319"/>
                <a:gd name="T43" fmla="*/ 1779 h 1779"/>
                <a:gd name="T44" fmla="*/ 386 w 2319"/>
                <a:gd name="T45" fmla="*/ 1454 h 1779"/>
                <a:gd name="T46" fmla="*/ 303 w 2319"/>
                <a:gd name="T47" fmla="*/ 1294 h 1779"/>
                <a:gd name="T48" fmla="*/ 394 w 2319"/>
                <a:gd name="T49" fmla="*/ 1664 h 1779"/>
                <a:gd name="T50" fmla="*/ 1800 w 2319"/>
                <a:gd name="T51" fmla="*/ 1147 h 1779"/>
                <a:gd name="T52" fmla="*/ 1736 w 2319"/>
                <a:gd name="T53" fmla="*/ 1050 h 1779"/>
                <a:gd name="T54" fmla="*/ 1546 w 2319"/>
                <a:gd name="T55" fmla="*/ 1043 h 1779"/>
                <a:gd name="T56" fmla="*/ 1541 w 2319"/>
                <a:gd name="T57" fmla="*/ 855 h 1779"/>
                <a:gd name="T58" fmla="*/ 1413 w 2319"/>
                <a:gd name="T59" fmla="*/ 723 h 1779"/>
                <a:gd name="T60" fmla="*/ 1541 w 2319"/>
                <a:gd name="T61" fmla="*/ 588 h 1779"/>
                <a:gd name="T62" fmla="*/ 1500 w 2319"/>
                <a:gd name="T63" fmla="*/ 448 h 1779"/>
                <a:gd name="T64" fmla="*/ 1598 w 2319"/>
                <a:gd name="T65" fmla="*/ 350 h 1779"/>
                <a:gd name="T66" fmla="*/ 1730 w 2319"/>
                <a:gd name="T67" fmla="*/ 390 h 1779"/>
                <a:gd name="T68" fmla="*/ 1801 w 2319"/>
                <a:gd name="T69" fmla="*/ 266 h 1779"/>
                <a:gd name="T70" fmla="*/ 1953 w 2319"/>
                <a:gd name="T71" fmla="*/ 346 h 1779"/>
                <a:gd name="T72" fmla="*/ 2098 w 2319"/>
                <a:gd name="T73" fmla="*/ 378 h 1779"/>
                <a:gd name="T74" fmla="*/ 2171 w 2319"/>
                <a:gd name="T75" fmla="*/ 373 h 1779"/>
                <a:gd name="T76" fmla="*/ 2197 w 2319"/>
                <a:gd name="T77" fmla="*/ 581 h 1779"/>
                <a:gd name="T78" fmla="*/ 2319 w 2319"/>
                <a:gd name="T79" fmla="*/ 648 h 1779"/>
                <a:gd name="T80" fmla="*/ 2319 w 2319"/>
                <a:gd name="T81" fmla="*/ 785 h 1779"/>
                <a:gd name="T82" fmla="*/ 2199 w 2319"/>
                <a:gd name="T83" fmla="*/ 852 h 1779"/>
                <a:gd name="T84" fmla="*/ 2241 w 2319"/>
                <a:gd name="T85" fmla="*/ 992 h 1779"/>
                <a:gd name="T86" fmla="*/ 2090 w 2319"/>
                <a:gd name="T87" fmla="*/ 1053 h 1779"/>
                <a:gd name="T88" fmla="*/ 1956 w 2319"/>
                <a:gd name="T89" fmla="*/ 1100 h 1779"/>
                <a:gd name="T90" fmla="*/ 1800 w 2319"/>
                <a:gd name="T91" fmla="*/ 1147 h 1779"/>
                <a:gd name="T92" fmla="*/ 1999 w 2319"/>
                <a:gd name="T93" fmla="*/ 822 h 1779"/>
                <a:gd name="T94" fmla="*/ 1999 w 2319"/>
                <a:gd name="T95" fmla="*/ 610 h 1779"/>
                <a:gd name="T96" fmla="*/ 1800 w 2319"/>
                <a:gd name="T97" fmla="*/ 863 h 1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19" h="1779">
                  <a:moveTo>
                    <a:pt x="114" y="1604"/>
                  </a:moveTo>
                  <a:cubicBezTo>
                    <a:pt x="39" y="1490"/>
                    <a:pt x="0" y="1418"/>
                    <a:pt x="0" y="1395"/>
                  </a:cubicBezTo>
                  <a:cubicBezTo>
                    <a:pt x="0" y="1347"/>
                    <a:pt x="207" y="915"/>
                    <a:pt x="259" y="853"/>
                  </a:cubicBezTo>
                  <a:cubicBezTo>
                    <a:pt x="299" y="807"/>
                    <a:pt x="523" y="648"/>
                    <a:pt x="534" y="658"/>
                  </a:cubicBezTo>
                  <a:cubicBezTo>
                    <a:pt x="536" y="661"/>
                    <a:pt x="561" y="769"/>
                    <a:pt x="588" y="899"/>
                  </a:cubicBezTo>
                  <a:cubicBezTo>
                    <a:pt x="615" y="1029"/>
                    <a:pt x="641" y="1149"/>
                    <a:pt x="646" y="1166"/>
                  </a:cubicBezTo>
                  <a:cubicBezTo>
                    <a:pt x="651" y="1187"/>
                    <a:pt x="663" y="1141"/>
                    <a:pt x="681" y="1022"/>
                  </a:cubicBezTo>
                  <a:cubicBezTo>
                    <a:pt x="704" y="870"/>
                    <a:pt x="706" y="843"/>
                    <a:pt x="691" y="812"/>
                  </a:cubicBezTo>
                  <a:cubicBezTo>
                    <a:pt x="676" y="781"/>
                    <a:pt x="677" y="774"/>
                    <a:pt x="700" y="741"/>
                  </a:cubicBezTo>
                  <a:lnTo>
                    <a:pt x="727" y="704"/>
                  </a:lnTo>
                  <a:lnTo>
                    <a:pt x="651" y="657"/>
                  </a:lnTo>
                  <a:cubicBezTo>
                    <a:pt x="590" y="618"/>
                    <a:pt x="576" y="604"/>
                    <a:pt x="576" y="575"/>
                  </a:cubicBezTo>
                  <a:cubicBezTo>
                    <a:pt x="575" y="557"/>
                    <a:pt x="558" y="505"/>
                    <a:pt x="538" y="462"/>
                  </a:cubicBezTo>
                  <a:cubicBezTo>
                    <a:pt x="499" y="380"/>
                    <a:pt x="491" y="336"/>
                    <a:pt x="512" y="323"/>
                  </a:cubicBezTo>
                  <a:cubicBezTo>
                    <a:pt x="518" y="319"/>
                    <a:pt x="521" y="289"/>
                    <a:pt x="517" y="256"/>
                  </a:cubicBezTo>
                  <a:cubicBezTo>
                    <a:pt x="504" y="136"/>
                    <a:pt x="605" y="17"/>
                    <a:pt x="729" y="6"/>
                  </a:cubicBezTo>
                  <a:cubicBezTo>
                    <a:pt x="804" y="0"/>
                    <a:pt x="839" y="14"/>
                    <a:pt x="919" y="83"/>
                  </a:cubicBezTo>
                  <a:lnTo>
                    <a:pt x="969" y="126"/>
                  </a:lnTo>
                  <a:lnTo>
                    <a:pt x="969" y="221"/>
                  </a:lnTo>
                  <a:cubicBezTo>
                    <a:pt x="969" y="273"/>
                    <a:pt x="973" y="316"/>
                    <a:pt x="978" y="316"/>
                  </a:cubicBezTo>
                  <a:cubicBezTo>
                    <a:pt x="1000" y="316"/>
                    <a:pt x="985" y="396"/>
                    <a:pt x="950" y="464"/>
                  </a:cubicBezTo>
                  <a:cubicBezTo>
                    <a:pt x="929" y="505"/>
                    <a:pt x="912" y="554"/>
                    <a:pt x="912" y="574"/>
                  </a:cubicBezTo>
                  <a:cubicBezTo>
                    <a:pt x="912" y="604"/>
                    <a:pt x="901" y="617"/>
                    <a:pt x="837" y="656"/>
                  </a:cubicBezTo>
                  <a:lnTo>
                    <a:pt x="761" y="703"/>
                  </a:lnTo>
                  <a:lnTo>
                    <a:pt x="787" y="738"/>
                  </a:lnTo>
                  <a:cubicBezTo>
                    <a:pt x="809" y="768"/>
                    <a:pt x="811" y="778"/>
                    <a:pt x="798" y="812"/>
                  </a:cubicBezTo>
                  <a:cubicBezTo>
                    <a:pt x="786" y="843"/>
                    <a:pt x="788" y="881"/>
                    <a:pt x="806" y="1005"/>
                  </a:cubicBezTo>
                  <a:cubicBezTo>
                    <a:pt x="818" y="1090"/>
                    <a:pt x="832" y="1164"/>
                    <a:pt x="836" y="1169"/>
                  </a:cubicBezTo>
                  <a:cubicBezTo>
                    <a:pt x="841" y="1174"/>
                    <a:pt x="869" y="1060"/>
                    <a:pt x="899" y="916"/>
                  </a:cubicBezTo>
                  <a:lnTo>
                    <a:pt x="954" y="653"/>
                  </a:lnTo>
                  <a:lnTo>
                    <a:pt x="1011" y="687"/>
                  </a:lnTo>
                  <a:cubicBezTo>
                    <a:pt x="1194" y="792"/>
                    <a:pt x="1253" y="859"/>
                    <a:pt x="1375" y="1095"/>
                  </a:cubicBezTo>
                  <a:cubicBezTo>
                    <a:pt x="1484" y="1307"/>
                    <a:pt x="1437" y="1282"/>
                    <a:pt x="1768" y="1306"/>
                  </a:cubicBezTo>
                  <a:cubicBezTo>
                    <a:pt x="1942" y="1318"/>
                    <a:pt x="1984" y="1325"/>
                    <a:pt x="2002" y="1343"/>
                  </a:cubicBezTo>
                  <a:cubicBezTo>
                    <a:pt x="2031" y="1372"/>
                    <a:pt x="2031" y="1407"/>
                    <a:pt x="2003" y="1432"/>
                  </a:cubicBezTo>
                  <a:cubicBezTo>
                    <a:pt x="1973" y="1459"/>
                    <a:pt x="1404" y="1503"/>
                    <a:pt x="1357" y="1481"/>
                  </a:cubicBezTo>
                  <a:cubicBezTo>
                    <a:pt x="1340" y="1474"/>
                    <a:pt x="1285" y="1412"/>
                    <a:pt x="1235" y="1346"/>
                  </a:cubicBezTo>
                  <a:lnTo>
                    <a:pt x="1144" y="1224"/>
                  </a:lnTo>
                  <a:lnTo>
                    <a:pt x="1136" y="1292"/>
                  </a:lnTo>
                  <a:cubicBezTo>
                    <a:pt x="1131" y="1329"/>
                    <a:pt x="1127" y="1403"/>
                    <a:pt x="1126" y="1455"/>
                  </a:cubicBezTo>
                  <a:cubicBezTo>
                    <a:pt x="1126" y="1507"/>
                    <a:pt x="1121" y="1601"/>
                    <a:pt x="1117" y="1664"/>
                  </a:cubicBezTo>
                  <a:lnTo>
                    <a:pt x="1109" y="1779"/>
                  </a:lnTo>
                  <a:lnTo>
                    <a:pt x="668" y="1779"/>
                  </a:lnTo>
                  <a:lnTo>
                    <a:pt x="228" y="1779"/>
                  </a:lnTo>
                  <a:lnTo>
                    <a:pt x="114" y="1604"/>
                  </a:lnTo>
                  <a:close/>
                  <a:moveTo>
                    <a:pt x="386" y="1454"/>
                  </a:moveTo>
                  <a:cubicBezTo>
                    <a:pt x="380" y="1340"/>
                    <a:pt x="373" y="1236"/>
                    <a:pt x="372" y="1222"/>
                  </a:cubicBezTo>
                  <a:cubicBezTo>
                    <a:pt x="369" y="1204"/>
                    <a:pt x="351" y="1223"/>
                    <a:pt x="303" y="1294"/>
                  </a:cubicBezTo>
                  <a:cubicBezTo>
                    <a:pt x="267" y="1347"/>
                    <a:pt x="238" y="1396"/>
                    <a:pt x="238" y="1402"/>
                  </a:cubicBezTo>
                  <a:cubicBezTo>
                    <a:pt x="238" y="1417"/>
                    <a:pt x="388" y="1669"/>
                    <a:pt x="394" y="1664"/>
                  </a:cubicBezTo>
                  <a:cubicBezTo>
                    <a:pt x="396" y="1662"/>
                    <a:pt x="393" y="1567"/>
                    <a:pt x="386" y="1454"/>
                  </a:cubicBezTo>
                  <a:close/>
                  <a:moveTo>
                    <a:pt x="1800" y="1147"/>
                  </a:moveTo>
                  <a:cubicBezTo>
                    <a:pt x="1793" y="1129"/>
                    <a:pt x="1788" y="1104"/>
                    <a:pt x="1788" y="1092"/>
                  </a:cubicBezTo>
                  <a:cubicBezTo>
                    <a:pt x="1788" y="1078"/>
                    <a:pt x="1769" y="1063"/>
                    <a:pt x="1736" y="1050"/>
                  </a:cubicBezTo>
                  <a:cubicBezTo>
                    <a:pt x="1687" y="1030"/>
                    <a:pt x="1682" y="1030"/>
                    <a:pt x="1650" y="1054"/>
                  </a:cubicBezTo>
                  <a:cubicBezTo>
                    <a:pt x="1603" y="1087"/>
                    <a:pt x="1586" y="1085"/>
                    <a:pt x="1546" y="1043"/>
                  </a:cubicBezTo>
                  <a:cubicBezTo>
                    <a:pt x="1506" y="1002"/>
                    <a:pt x="1504" y="980"/>
                    <a:pt x="1537" y="938"/>
                  </a:cubicBezTo>
                  <a:cubicBezTo>
                    <a:pt x="1561" y="908"/>
                    <a:pt x="1561" y="904"/>
                    <a:pt x="1541" y="855"/>
                  </a:cubicBezTo>
                  <a:cubicBezTo>
                    <a:pt x="1526" y="815"/>
                    <a:pt x="1515" y="804"/>
                    <a:pt x="1491" y="804"/>
                  </a:cubicBezTo>
                  <a:cubicBezTo>
                    <a:pt x="1433" y="804"/>
                    <a:pt x="1413" y="782"/>
                    <a:pt x="1413" y="723"/>
                  </a:cubicBezTo>
                  <a:cubicBezTo>
                    <a:pt x="1413" y="663"/>
                    <a:pt x="1427" y="645"/>
                    <a:pt x="1481" y="639"/>
                  </a:cubicBezTo>
                  <a:cubicBezTo>
                    <a:pt x="1510" y="636"/>
                    <a:pt x="1524" y="624"/>
                    <a:pt x="1541" y="588"/>
                  </a:cubicBezTo>
                  <a:cubicBezTo>
                    <a:pt x="1563" y="541"/>
                    <a:pt x="1563" y="540"/>
                    <a:pt x="1531" y="494"/>
                  </a:cubicBezTo>
                  <a:lnTo>
                    <a:pt x="1500" y="448"/>
                  </a:lnTo>
                  <a:lnTo>
                    <a:pt x="1549" y="399"/>
                  </a:lnTo>
                  <a:lnTo>
                    <a:pt x="1598" y="350"/>
                  </a:lnTo>
                  <a:lnTo>
                    <a:pt x="1638" y="379"/>
                  </a:lnTo>
                  <a:cubicBezTo>
                    <a:pt x="1676" y="406"/>
                    <a:pt x="1681" y="407"/>
                    <a:pt x="1730" y="390"/>
                  </a:cubicBezTo>
                  <a:cubicBezTo>
                    <a:pt x="1775" y="374"/>
                    <a:pt x="1782" y="367"/>
                    <a:pt x="1791" y="319"/>
                  </a:cubicBezTo>
                  <a:lnTo>
                    <a:pt x="1801" y="266"/>
                  </a:lnTo>
                  <a:lnTo>
                    <a:pt x="1869" y="266"/>
                  </a:lnTo>
                  <a:cubicBezTo>
                    <a:pt x="1941" y="266"/>
                    <a:pt x="1940" y="265"/>
                    <a:pt x="1953" y="346"/>
                  </a:cubicBezTo>
                  <a:cubicBezTo>
                    <a:pt x="1955" y="361"/>
                    <a:pt x="1975" y="377"/>
                    <a:pt x="2007" y="389"/>
                  </a:cubicBezTo>
                  <a:cubicBezTo>
                    <a:pt x="2056" y="406"/>
                    <a:pt x="2060" y="406"/>
                    <a:pt x="2098" y="378"/>
                  </a:cubicBezTo>
                  <a:lnTo>
                    <a:pt x="2138" y="349"/>
                  </a:lnTo>
                  <a:lnTo>
                    <a:pt x="2171" y="373"/>
                  </a:lnTo>
                  <a:cubicBezTo>
                    <a:pt x="2234" y="420"/>
                    <a:pt x="2241" y="443"/>
                    <a:pt x="2208" y="491"/>
                  </a:cubicBezTo>
                  <a:cubicBezTo>
                    <a:pt x="2180" y="531"/>
                    <a:pt x="2180" y="536"/>
                    <a:pt x="2197" y="581"/>
                  </a:cubicBezTo>
                  <a:cubicBezTo>
                    <a:pt x="2213" y="621"/>
                    <a:pt x="2223" y="629"/>
                    <a:pt x="2267" y="638"/>
                  </a:cubicBezTo>
                  <a:lnTo>
                    <a:pt x="2319" y="648"/>
                  </a:lnTo>
                  <a:lnTo>
                    <a:pt x="2319" y="716"/>
                  </a:lnTo>
                  <a:lnTo>
                    <a:pt x="2319" y="785"/>
                  </a:lnTo>
                  <a:lnTo>
                    <a:pt x="2268" y="795"/>
                  </a:lnTo>
                  <a:cubicBezTo>
                    <a:pt x="2227" y="804"/>
                    <a:pt x="2215" y="814"/>
                    <a:pt x="2199" y="852"/>
                  </a:cubicBezTo>
                  <a:cubicBezTo>
                    <a:pt x="2180" y="895"/>
                    <a:pt x="2181" y="899"/>
                    <a:pt x="2211" y="945"/>
                  </a:cubicBezTo>
                  <a:lnTo>
                    <a:pt x="2241" y="992"/>
                  </a:lnTo>
                  <a:lnTo>
                    <a:pt x="2200" y="1035"/>
                  </a:lnTo>
                  <a:cubicBezTo>
                    <a:pt x="2151" y="1085"/>
                    <a:pt x="2136" y="1088"/>
                    <a:pt x="2090" y="1053"/>
                  </a:cubicBezTo>
                  <a:cubicBezTo>
                    <a:pt x="2057" y="1029"/>
                    <a:pt x="2052" y="1029"/>
                    <a:pt x="2009" y="1047"/>
                  </a:cubicBezTo>
                  <a:cubicBezTo>
                    <a:pt x="1976" y="1061"/>
                    <a:pt x="1961" y="1076"/>
                    <a:pt x="1956" y="1100"/>
                  </a:cubicBezTo>
                  <a:cubicBezTo>
                    <a:pt x="1943" y="1162"/>
                    <a:pt x="1931" y="1172"/>
                    <a:pt x="1871" y="1176"/>
                  </a:cubicBezTo>
                  <a:cubicBezTo>
                    <a:pt x="1818" y="1180"/>
                    <a:pt x="1811" y="1177"/>
                    <a:pt x="1800" y="1147"/>
                  </a:cubicBezTo>
                  <a:close/>
                  <a:moveTo>
                    <a:pt x="1915" y="878"/>
                  </a:moveTo>
                  <a:cubicBezTo>
                    <a:pt x="1940" y="871"/>
                    <a:pt x="1977" y="846"/>
                    <a:pt x="1999" y="822"/>
                  </a:cubicBezTo>
                  <a:cubicBezTo>
                    <a:pt x="2031" y="785"/>
                    <a:pt x="2038" y="767"/>
                    <a:pt x="2038" y="716"/>
                  </a:cubicBezTo>
                  <a:cubicBezTo>
                    <a:pt x="2038" y="665"/>
                    <a:pt x="2031" y="647"/>
                    <a:pt x="1999" y="610"/>
                  </a:cubicBezTo>
                  <a:cubicBezTo>
                    <a:pt x="1944" y="548"/>
                    <a:pt x="1879" y="532"/>
                    <a:pt x="1807" y="564"/>
                  </a:cubicBezTo>
                  <a:cubicBezTo>
                    <a:pt x="1670" y="625"/>
                    <a:pt x="1666" y="796"/>
                    <a:pt x="1800" y="863"/>
                  </a:cubicBezTo>
                  <a:cubicBezTo>
                    <a:pt x="1864" y="896"/>
                    <a:pt x="1856" y="894"/>
                    <a:pt x="1915" y="878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138" name="Rectangle 137">
            <a:extLst>
              <a:ext uri="{FF2B5EF4-FFF2-40B4-BE49-F238E27FC236}">
                <a16:creationId xmlns:a16="http://schemas.microsoft.com/office/drawing/2014/main" id="{A1B483A9-B69F-4CAC-9686-ACB390E1D5EB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 descr="A picture containing drawing&#10;&#10;Description automatically generated">
            <a:extLst>
              <a:ext uri="{FF2B5EF4-FFF2-40B4-BE49-F238E27FC236}">
                <a16:creationId xmlns:a16="http://schemas.microsoft.com/office/drawing/2014/main" id="{D8DFE9DC-2DC1-4A9F-A6C6-D594226154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288" y="158747"/>
            <a:ext cx="935262" cy="849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B4E4A9BF-58D0-4A91-AE90-F763258E3969}"/>
              </a:ext>
            </a:extLst>
          </p:cNvPr>
          <p:cNvSpPr/>
          <p:nvPr/>
        </p:nvSpPr>
        <p:spPr>
          <a:xfrm>
            <a:off x="5854777" y="2653381"/>
            <a:ext cx="2296197" cy="3372976"/>
          </a:xfrm>
          <a:prstGeom prst="roundRect">
            <a:avLst>
              <a:gd name="adj" fmla="val 5162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CD82ED7C-96C0-4B06-9324-AC6CE066EC11}"/>
              </a:ext>
            </a:extLst>
          </p:cNvPr>
          <p:cNvSpPr/>
          <p:nvPr/>
        </p:nvSpPr>
        <p:spPr>
          <a:xfrm>
            <a:off x="5854777" y="2087976"/>
            <a:ext cx="2296197" cy="432048"/>
          </a:xfrm>
          <a:prstGeom prst="roundRect">
            <a:avLst>
              <a:gd name="adj" fmla="val 5162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C03F4B27-69CE-4E02-911D-0268BA92CE4D}"/>
              </a:ext>
            </a:extLst>
          </p:cNvPr>
          <p:cNvSpPr/>
          <p:nvPr/>
        </p:nvSpPr>
        <p:spPr>
          <a:xfrm>
            <a:off x="8294913" y="2660981"/>
            <a:ext cx="2296197" cy="3372976"/>
          </a:xfrm>
          <a:prstGeom prst="roundRect">
            <a:avLst>
              <a:gd name="adj" fmla="val 5162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BC94EC7B-0806-410F-AA90-1280858350C6}"/>
              </a:ext>
            </a:extLst>
          </p:cNvPr>
          <p:cNvSpPr/>
          <p:nvPr/>
        </p:nvSpPr>
        <p:spPr>
          <a:xfrm>
            <a:off x="8294913" y="2095576"/>
            <a:ext cx="2296197" cy="432048"/>
          </a:xfrm>
          <a:prstGeom prst="roundRect">
            <a:avLst>
              <a:gd name="adj" fmla="val 516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D87EBD70-C949-4D30-B4B2-E1F7AA604482}"/>
              </a:ext>
            </a:extLst>
          </p:cNvPr>
          <p:cNvGrpSpPr/>
          <p:nvPr/>
        </p:nvGrpSpPr>
        <p:grpSpPr>
          <a:xfrm>
            <a:off x="5184691" y="148917"/>
            <a:ext cx="5526021" cy="553998"/>
            <a:chOff x="7324972" y="1177859"/>
            <a:chExt cx="1296144" cy="553998"/>
          </a:xfrm>
        </p:grpSpPr>
        <p:sp>
          <p:nvSpPr>
            <p:cNvPr id="93" name="Rectangle: Rounded Corners 92">
              <a:extLst>
                <a:ext uri="{FF2B5EF4-FFF2-40B4-BE49-F238E27FC236}">
                  <a16:creationId xmlns:a16="http://schemas.microsoft.com/office/drawing/2014/main" id="{962E6790-C1F0-4B2B-9FEC-5EFF9C473D10}"/>
                </a:ext>
              </a:extLst>
            </p:cNvPr>
            <p:cNvSpPr/>
            <p:nvPr/>
          </p:nvSpPr>
          <p:spPr>
            <a:xfrm>
              <a:off x="7324972" y="1239040"/>
              <a:ext cx="1296144" cy="432048"/>
            </a:xfrm>
            <a:prstGeom prst="roundRect">
              <a:avLst>
                <a:gd name="adj" fmla="val 5162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E0B86F8-8A80-4379-8022-DDE018B3AAB7}"/>
                </a:ext>
              </a:extLst>
            </p:cNvPr>
            <p:cNvSpPr txBox="1"/>
            <p:nvPr/>
          </p:nvSpPr>
          <p:spPr>
            <a:xfrm>
              <a:off x="7345282" y="1177859"/>
              <a:ext cx="1249725" cy="55399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3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VENTANA DE JOHARI</a:t>
              </a:r>
            </a:p>
          </p:txBody>
        </p:sp>
      </p:grpSp>
      <p:sp>
        <p:nvSpPr>
          <p:cNvPr id="96" name="Rectangle: Rounded Corners 95">
            <a:extLst>
              <a:ext uri="{FF2B5EF4-FFF2-40B4-BE49-F238E27FC236}">
                <a16:creationId xmlns:a16="http://schemas.microsoft.com/office/drawing/2014/main" id="{4ACBA95A-F093-43E1-854A-9E996AD5F1D7}"/>
              </a:ext>
            </a:extLst>
          </p:cNvPr>
          <p:cNvSpPr/>
          <p:nvPr/>
        </p:nvSpPr>
        <p:spPr>
          <a:xfrm>
            <a:off x="3062740" y="2922104"/>
            <a:ext cx="7498887" cy="360040"/>
          </a:xfrm>
          <a:prstGeom prst="roundRect">
            <a:avLst>
              <a:gd name="adj" fmla="val 5162"/>
            </a:avLst>
          </a:prstGeom>
          <a:solidFill>
            <a:schemeClr val="accent1">
              <a:lumMod val="20000"/>
              <a:lumOff val="80000"/>
              <a:alpha val="67000"/>
            </a:schemeClr>
          </a:solidFill>
          <a:ln w="127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C46B58AD-4714-479C-9D10-FBEC00402481}"/>
              </a:ext>
            </a:extLst>
          </p:cNvPr>
          <p:cNvSpPr/>
          <p:nvPr/>
        </p:nvSpPr>
        <p:spPr>
          <a:xfrm>
            <a:off x="3071131" y="3421680"/>
            <a:ext cx="7528370" cy="360040"/>
          </a:xfrm>
          <a:prstGeom prst="roundRect">
            <a:avLst>
              <a:gd name="adj" fmla="val 5162"/>
            </a:avLst>
          </a:prstGeom>
          <a:solidFill>
            <a:schemeClr val="accent1">
              <a:lumMod val="20000"/>
              <a:lumOff val="80000"/>
              <a:alpha val="67000"/>
            </a:schemeClr>
          </a:solidFill>
          <a:ln w="127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: Rounded Corners 104">
            <a:extLst>
              <a:ext uri="{FF2B5EF4-FFF2-40B4-BE49-F238E27FC236}">
                <a16:creationId xmlns:a16="http://schemas.microsoft.com/office/drawing/2014/main" id="{DC60DEF8-295A-4DA9-B577-8821B089F3C1}"/>
              </a:ext>
            </a:extLst>
          </p:cNvPr>
          <p:cNvSpPr/>
          <p:nvPr/>
        </p:nvSpPr>
        <p:spPr>
          <a:xfrm>
            <a:off x="3062740" y="3921256"/>
            <a:ext cx="7528370" cy="360040"/>
          </a:xfrm>
          <a:prstGeom prst="roundRect">
            <a:avLst>
              <a:gd name="adj" fmla="val 5162"/>
            </a:avLst>
          </a:prstGeom>
          <a:solidFill>
            <a:schemeClr val="accent1">
              <a:lumMod val="20000"/>
              <a:lumOff val="80000"/>
              <a:alpha val="67000"/>
            </a:schemeClr>
          </a:solidFill>
          <a:ln w="127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C108C862-E90C-4431-B5A7-2E6D4F6B87DB}"/>
              </a:ext>
            </a:extLst>
          </p:cNvPr>
          <p:cNvSpPr txBox="1"/>
          <p:nvPr/>
        </p:nvSpPr>
        <p:spPr>
          <a:xfrm>
            <a:off x="5895891" y="2186532"/>
            <a:ext cx="2213966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AE20223B-7118-4D1D-A3A2-3F9BE835C755}"/>
              </a:ext>
            </a:extLst>
          </p:cNvPr>
          <p:cNvSpPr txBox="1"/>
          <p:nvPr/>
        </p:nvSpPr>
        <p:spPr>
          <a:xfrm>
            <a:off x="8347661" y="2186531"/>
            <a:ext cx="2213966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OTROS</a:t>
            </a:r>
          </a:p>
        </p:txBody>
      </p:sp>
      <p:sp>
        <p:nvSpPr>
          <p:cNvPr id="112" name="Rectangle: Rounded Corners 111">
            <a:extLst>
              <a:ext uri="{FF2B5EF4-FFF2-40B4-BE49-F238E27FC236}">
                <a16:creationId xmlns:a16="http://schemas.microsoft.com/office/drawing/2014/main" id="{4768429E-2EB8-455F-A621-E397EC2C9925}"/>
              </a:ext>
            </a:extLst>
          </p:cNvPr>
          <p:cNvSpPr/>
          <p:nvPr/>
        </p:nvSpPr>
        <p:spPr>
          <a:xfrm>
            <a:off x="3062740" y="4412623"/>
            <a:ext cx="7528370" cy="360040"/>
          </a:xfrm>
          <a:prstGeom prst="roundRect">
            <a:avLst>
              <a:gd name="adj" fmla="val 5162"/>
            </a:avLst>
          </a:prstGeom>
          <a:solidFill>
            <a:schemeClr val="accent1">
              <a:lumMod val="20000"/>
              <a:lumOff val="80000"/>
              <a:alpha val="67000"/>
            </a:schemeClr>
          </a:solidFill>
          <a:ln w="127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817E58EB-C750-4B39-AA3B-FB83780C6DB4}"/>
              </a:ext>
            </a:extLst>
          </p:cNvPr>
          <p:cNvSpPr/>
          <p:nvPr/>
        </p:nvSpPr>
        <p:spPr>
          <a:xfrm>
            <a:off x="3062740" y="4915468"/>
            <a:ext cx="7528370" cy="360040"/>
          </a:xfrm>
          <a:prstGeom prst="roundRect">
            <a:avLst>
              <a:gd name="adj" fmla="val 5162"/>
            </a:avLst>
          </a:prstGeom>
          <a:solidFill>
            <a:schemeClr val="accent1">
              <a:lumMod val="20000"/>
              <a:lumOff val="80000"/>
              <a:alpha val="67000"/>
            </a:schemeClr>
          </a:solidFill>
          <a:ln w="127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: Rounded Corners 117">
            <a:extLst>
              <a:ext uri="{FF2B5EF4-FFF2-40B4-BE49-F238E27FC236}">
                <a16:creationId xmlns:a16="http://schemas.microsoft.com/office/drawing/2014/main" id="{62A0F749-6CD5-4C36-9DB9-3810C4DAABFA}"/>
              </a:ext>
            </a:extLst>
          </p:cNvPr>
          <p:cNvSpPr/>
          <p:nvPr/>
        </p:nvSpPr>
        <p:spPr>
          <a:xfrm>
            <a:off x="3068264" y="5429684"/>
            <a:ext cx="7522846" cy="360040"/>
          </a:xfrm>
          <a:prstGeom prst="roundRect">
            <a:avLst>
              <a:gd name="adj" fmla="val 5162"/>
            </a:avLst>
          </a:prstGeom>
          <a:solidFill>
            <a:schemeClr val="accent1">
              <a:lumMod val="20000"/>
              <a:lumOff val="80000"/>
              <a:alpha val="67000"/>
            </a:schemeClr>
          </a:solidFill>
          <a:ln w="127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E630EA52-2906-4EB1-8706-015A2BB4B791}"/>
              </a:ext>
            </a:extLst>
          </p:cNvPr>
          <p:cNvSpPr txBox="1"/>
          <p:nvPr/>
        </p:nvSpPr>
        <p:spPr>
          <a:xfrm>
            <a:off x="4837085" y="6148325"/>
            <a:ext cx="7021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/>
              <a:t>Evalúa del 1 al 5 cada característica, donde 1 es no lo tengo y 5 es lo tengo mucho.</a:t>
            </a:r>
          </a:p>
        </p:txBody>
      </p:sp>
      <p:sp>
        <p:nvSpPr>
          <p:cNvPr id="39" name="TextBox 121">
            <a:extLst>
              <a:ext uri="{FF2B5EF4-FFF2-40B4-BE49-F238E27FC236}">
                <a16:creationId xmlns:a16="http://schemas.microsoft.com/office/drawing/2014/main" id="{AE83131B-F261-4C44-8D7F-3ED6E7556496}"/>
              </a:ext>
            </a:extLst>
          </p:cNvPr>
          <p:cNvSpPr txBox="1"/>
          <p:nvPr/>
        </p:nvSpPr>
        <p:spPr>
          <a:xfrm>
            <a:off x="3062740" y="1792280"/>
            <a:ext cx="2208541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Habilidades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y/o </a:t>
            </a:r>
            <a:r>
              <a:rPr lang="en-US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destrezas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respecto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ventas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públicas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A930670-CDF8-4F99-85C8-32E37DFB7DB3}"/>
              </a:ext>
            </a:extLst>
          </p:cNvPr>
          <p:cNvSpPr txBox="1"/>
          <p:nvPr/>
        </p:nvSpPr>
        <p:spPr>
          <a:xfrm>
            <a:off x="3062740" y="1388225"/>
            <a:ext cx="2548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>
                <a:solidFill>
                  <a:schemeClr val="tx2">
                    <a:lumMod val="40000"/>
                    <a:lumOff val="60000"/>
                  </a:schemeClr>
                </a:solidFill>
              </a:rPr>
              <a:t>Escribe tu nombre aquí</a:t>
            </a:r>
            <a:endParaRPr lang="es-ES_tradnl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1E853F36-6D88-4CC2-A134-E7051B54D140}"/>
              </a:ext>
            </a:extLst>
          </p:cNvPr>
          <p:cNvSpPr txBox="1"/>
          <p:nvPr/>
        </p:nvSpPr>
        <p:spPr>
          <a:xfrm>
            <a:off x="5938538" y="5413405"/>
            <a:ext cx="2076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>
                <a:solidFill>
                  <a:schemeClr val="bg1">
                    <a:lumMod val="65000"/>
                  </a:schemeClr>
                </a:solidFill>
              </a:rPr>
              <a:t>Califica del 1 al 5</a:t>
            </a:r>
            <a:endParaRPr lang="es-ES_tradnl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03F2D53C-3966-4D1B-8E42-4CB38677202E}"/>
              </a:ext>
            </a:extLst>
          </p:cNvPr>
          <p:cNvSpPr txBox="1"/>
          <p:nvPr/>
        </p:nvSpPr>
        <p:spPr>
          <a:xfrm>
            <a:off x="5896974" y="4901268"/>
            <a:ext cx="2076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>
                <a:solidFill>
                  <a:schemeClr val="bg1">
                    <a:lumMod val="65000"/>
                  </a:schemeClr>
                </a:solidFill>
              </a:rPr>
              <a:t>Califica del 1 al 5</a:t>
            </a:r>
            <a:endParaRPr lang="es-ES_tradnl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650117F1-1FA3-47C7-A9D4-A3EB520E76FA}"/>
              </a:ext>
            </a:extLst>
          </p:cNvPr>
          <p:cNvSpPr txBox="1"/>
          <p:nvPr/>
        </p:nvSpPr>
        <p:spPr>
          <a:xfrm>
            <a:off x="5895891" y="4406807"/>
            <a:ext cx="2076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>
                <a:solidFill>
                  <a:schemeClr val="bg1">
                    <a:lumMod val="65000"/>
                  </a:schemeClr>
                </a:solidFill>
              </a:rPr>
              <a:t>Califica del 1 al 5</a:t>
            </a:r>
            <a:endParaRPr lang="es-ES_tradnl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96C87FFF-7D2B-4AC4-BD99-063CF295E1A7}"/>
              </a:ext>
            </a:extLst>
          </p:cNvPr>
          <p:cNvSpPr txBox="1"/>
          <p:nvPr/>
        </p:nvSpPr>
        <p:spPr>
          <a:xfrm>
            <a:off x="5895892" y="3918162"/>
            <a:ext cx="2076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>
                <a:solidFill>
                  <a:schemeClr val="bg1">
                    <a:lumMod val="65000"/>
                  </a:schemeClr>
                </a:solidFill>
              </a:rPr>
              <a:t>Califica del 1 al 5</a:t>
            </a:r>
            <a:endParaRPr lang="es-ES_tradnl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F007666E-B194-42BD-9C4C-CD23441FF8E7}"/>
              </a:ext>
            </a:extLst>
          </p:cNvPr>
          <p:cNvSpPr txBox="1"/>
          <p:nvPr/>
        </p:nvSpPr>
        <p:spPr>
          <a:xfrm>
            <a:off x="8268245" y="5440812"/>
            <a:ext cx="2076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>
                <a:solidFill>
                  <a:schemeClr val="bg1">
                    <a:lumMod val="65000"/>
                  </a:schemeClr>
                </a:solidFill>
              </a:rPr>
              <a:t>Califica del 1 al 5</a:t>
            </a:r>
            <a:endParaRPr lang="es-ES_tradnl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213ADEF3-EE1F-40CD-A4BB-04B98968B400}"/>
              </a:ext>
            </a:extLst>
          </p:cNvPr>
          <p:cNvSpPr txBox="1"/>
          <p:nvPr/>
        </p:nvSpPr>
        <p:spPr>
          <a:xfrm>
            <a:off x="8305499" y="4945984"/>
            <a:ext cx="2076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>
                <a:solidFill>
                  <a:schemeClr val="bg1">
                    <a:lumMod val="65000"/>
                  </a:schemeClr>
                </a:solidFill>
              </a:rPr>
              <a:t>Califica del 1 al 5</a:t>
            </a:r>
            <a:endParaRPr lang="es-ES_tradnl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0D832C42-E9BB-4463-A5BA-E24750507931}"/>
              </a:ext>
            </a:extLst>
          </p:cNvPr>
          <p:cNvSpPr txBox="1"/>
          <p:nvPr/>
        </p:nvSpPr>
        <p:spPr>
          <a:xfrm>
            <a:off x="8286523" y="4411024"/>
            <a:ext cx="2076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>
                <a:solidFill>
                  <a:schemeClr val="bg1">
                    <a:lumMod val="65000"/>
                  </a:schemeClr>
                </a:solidFill>
              </a:rPr>
              <a:t>Califica del 1 al 5</a:t>
            </a:r>
            <a:endParaRPr lang="es-ES_tradnl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B84B952A-D1A3-4094-A43B-23D201B3725C}"/>
              </a:ext>
            </a:extLst>
          </p:cNvPr>
          <p:cNvSpPr txBox="1"/>
          <p:nvPr/>
        </p:nvSpPr>
        <p:spPr>
          <a:xfrm>
            <a:off x="8286522" y="3920680"/>
            <a:ext cx="2076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>
                <a:solidFill>
                  <a:schemeClr val="bg1">
                    <a:lumMod val="65000"/>
                  </a:schemeClr>
                </a:solidFill>
              </a:rPr>
              <a:t>Califica del 1 al 5</a:t>
            </a:r>
            <a:endParaRPr lang="es-ES_tradnl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F78ECE40-F9DC-4B27-96D4-A89BA2921743}"/>
              </a:ext>
            </a:extLst>
          </p:cNvPr>
          <p:cNvSpPr txBox="1"/>
          <p:nvPr/>
        </p:nvSpPr>
        <p:spPr>
          <a:xfrm>
            <a:off x="5976759" y="2922205"/>
            <a:ext cx="2076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>
                <a:solidFill>
                  <a:schemeClr val="bg1">
                    <a:lumMod val="65000"/>
                  </a:schemeClr>
                </a:solidFill>
              </a:rPr>
              <a:t>Califica del 1 al 5</a:t>
            </a:r>
            <a:endParaRPr lang="es-ES_tradnl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AC24614E-99EF-48B6-A271-3B9EB139DAE7}"/>
              </a:ext>
            </a:extLst>
          </p:cNvPr>
          <p:cNvSpPr txBox="1"/>
          <p:nvPr/>
        </p:nvSpPr>
        <p:spPr>
          <a:xfrm>
            <a:off x="8367389" y="2924723"/>
            <a:ext cx="2076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>
                <a:solidFill>
                  <a:schemeClr val="bg1">
                    <a:lumMod val="65000"/>
                  </a:schemeClr>
                </a:solidFill>
              </a:rPr>
              <a:t>Califica del 1 al 5</a:t>
            </a:r>
            <a:endParaRPr lang="es-ES_tradnl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5F15091A-E9A1-45E4-8496-DDB63E59E79D}"/>
              </a:ext>
            </a:extLst>
          </p:cNvPr>
          <p:cNvSpPr txBox="1"/>
          <p:nvPr/>
        </p:nvSpPr>
        <p:spPr>
          <a:xfrm>
            <a:off x="5895891" y="3414148"/>
            <a:ext cx="2076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>
                <a:solidFill>
                  <a:schemeClr val="bg1">
                    <a:lumMod val="65000"/>
                  </a:schemeClr>
                </a:solidFill>
              </a:rPr>
              <a:t>Califica del 1 al 5</a:t>
            </a:r>
            <a:endParaRPr lang="es-ES_tradnl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83F543AA-3C73-45EE-8693-DECD05AAED03}"/>
              </a:ext>
            </a:extLst>
          </p:cNvPr>
          <p:cNvSpPr txBox="1"/>
          <p:nvPr/>
        </p:nvSpPr>
        <p:spPr>
          <a:xfrm>
            <a:off x="8286521" y="3416666"/>
            <a:ext cx="2076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>
                <a:solidFill>
                  <a:schemeClr val="bg1">
                    <a:lumMod val="65000"/>
                  </a:schemeClr>
                </a:solidFill>
              </a:rPr>
              <a:t>Califica del 1 al 5</a:t>
            </a:r>
            <a:endParaRPr lang="es-ES_tradnl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68D270BC-CC52-4553-A95B-25B5B5089074}"/>
              </a:ext>
            </a:extLst>
          </p:cNvPr>
          <p:cNvSpPr txBox="1"/>
          <p:nvPr/>
        </p:nvSpPr>
        <p:spPr>
          <a:xfrm>
            <a:off x="3054349" y="3920680"/>
            <a:ext cx="2548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>
                <a:solidFill>
                  <a:schemeClr val="bg1">
                    <a:lumMod val="75000"/>
                  </a:schemeClr>
                </a:solidFill>
              </a:rPr>
              <a:t>Escribe aquí</a:t>
            </a:r>
            <a:endParaRPr lang="es-ES_tradnl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AA2F1518-A26F-43D0-88B8-CD886B7758B0}"/>
              </a:ext>
            </a:extLst>
          </p:cNvPr>
          <p:cNvSpPr txBox="1"/>
          <p:nvPr/>
        </p:nvSpPr>
        <p:spPr>
          <a:xfrm>
            <a:off x="3054348" y="4403264"/>
            <a:ext cx="2548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>
                <a:solidFill>
                  <a:schemeClr val="bg1">
                    <a:lumMod val="75000"/>
                  </a:schemeClr>
                </a:solidFill>
              </a:rPr>
              <a:t>Escribe aquí</a:t>
            </a:r>
            <a:endParaRPr lang="es-ES_tradnl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0AE8D68A-BE07-426C-9C2F-BBAC094DE62B}"/>
              </a:ext>
            </a:extLst>
          </p:cNvPr>
          <p:cNvSpPr txBox="1"/>
          <p:nvPr/>
        </p:nvSpPr>
        <p:spPr>
          <a:xfrm>
            <a:off x="3078443" y="4917326"/>
            <a:ext cx="2548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>
                <a:solidFill>
                  <a:schemeClr val="bg1">
                    <a:lumMod val="75000"/>
                  </a:schemeClr>
                </a:solidFill>
              </a:rPr>
              <a:t>Escribe aquí</a:t>
            </a:r>
            <a:endParaRPr lang="es-ES_tradnl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A266FC47-0BF0-4869-B4F5-960CF8EF08B6}"/>
              </a:ext>
            </a:extLst>
          </p:cNvPr>
          <p:cNvSpPr txBox="1"/>
          <p:nvPr/>
        </p:nvSpPr>
        <p:spPr>
          <a:xfrm>
            <a:off x="3071131" y="5429684"/>
            <a:ext cx="2548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>
                <a:solidFill>
                  <a:schemeClr val="bg1">
                    <a:lumMod val="75000"/>
                  </a:schemeClr>
                </a:solidFill>
              </a:rPr>
              <a:t>Escribe aquí</a:t>
            </a:r>
            <a:endParaRPr lang="es-ES_tradnl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4B2789D1-E21C-459B-AD23-27E9A393B780}"/>
              </a:ext>
            </a:extLst>
          </p:cNvPr>
          <p:cNvSpPr txBox="1"/>
          <p:nvPr/>
        </p:nvSpPr>
        <p:spPr>
          <a:xfrm>
            <a:off x="3135216" y="2924723"/>
            <a:ext cx="2548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>
                <a:solidFill>
                  <a:schemeClr val="bg1">
                    <a:lumMod val="75000"/>
                  </a:schemeClr>
                </a:solidFill>
              </a:rPr>
              <a:t>Escribe aquí</a:t>
            </a:r>
            <a:endParaRPr lang="es-ES_tradnl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9E216BD7-F17E-49D2-9FAF-ECA06A1C8973}"/>
              </a:ext>
            </a:extLst>
          </p:cNvPr>
          <p:cNvSpPr txBox="1"/>
          <p:nvPr/>
        </p:nvSpPr>
        <p:spPr>
          <a:xfrm>
            <a:off x="3054348" y="3416666"/>
            <a:ext cx="2548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>
                <a:solidFill>
                  <a:schemeClr val="bg1">
                    <a:lumMod val="75000"/>
                  </a:schemeClr>
                </a:solidFill>
              </a:rPr>
              <a:t>Escribe aquí</a:t>
            </a:r>
            <a:endParaRPr lang="es-ES_tradnl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2" name="TextBox 4">
            <a:extLst>
              <a:ext uri="{FF2B5EF4-FFF2-40B4-BE49-F238E27FC236}">
                <a16:creationId xmlns:a16="http://schemas.microsoft.com/office/drawing/2014/main" id="{B368F358-6CD5-493F-933D-E3068A968C93}"/>
              </a:ext>
            </a:extLst>
          </p:cNvPr>
          <p:cNvSpPr txBox="1"/>
          <p:nvPr/>
        </p:nvSpPr>
        <p:spPr>
          <a:xfrm>
            <a:off x="4255309" y="745395"/>
            <a:ext cx="77073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3000" dirty="0"/>
              <a:t>Asignación para el viernes 11 de marzo 2022.</a:t>
            </a:r>
          </a:p>
          <a:p>
            <a:endParaRPr lang="es-VE" sz="3000" dirty="0"/>
          </a:p>
        </p:txBody>
      </p:sp>
    </p:spTree>
    <p:extLst>
      <p:ext uri="{BB962C8B-B14F-4D97-AF65-F5344CB8AC3E}">
        <p14:creationId xmlns:p14="http://schemas.microsoft.com/office/powerpoint/2010/main" val="13680560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 advClick="0" advTm="0">
        <p159:morph option="byObject"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:a16="http://schemas.microsoft.com/office/drawing/2014/main" id="{799BEB0F-4FDA-47AB-A61D-798D212C8735}"/>
              </a:ext>
            </a:extLst>
          </p:cNvPr>
          <p:cNvSpPr/>
          <p:nvPr/>
        </p:nvSpPr>
        <p:spPr>
          <a:xfrm>
            <a:off x="1275468" y="0"/>
            <a:ext cx="10916532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F1840EDE-DF70-433F-86FE-A402BC5C2DDE}"/>
              </a:ext>
            </a:extLst>
          </p:cNvPr>
          <p:cNvGrpSpPr/>
          <p:nvPr/>
        </p:nvGrpSpPr>
        <p:grpSpPr>
          <a:xfrm>
            <a:off x="4243722" y="2814024"/>
            <a:ext cx="211094" cy="211094"/>
            <a:chOff x="1677812" y="4248152"/>
            <a:chExt cx="211094" cy="211094"/>
          </a:xfrm>
        </p:grpSpPr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43B84625-CD81-4477-AFEA-2D657FFA16C5}"/>
                </a:ext>
              </a:extLst>
            </p:cNvPr>
            <p:cNvSpPr/>
            <p:nvPr/>
          </p:nvSpPr>
          <p:spPr>
            <a:xfrm>
              <a:off x="1677812" y="4248152"/>
              <a:ext cx="211094" cy="21109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90BB5737-FB23-4CC2-81BC-52D57E7FB8E9}"/>
                </a:ext>
              </a:extLst>
            </p:cNvPr>
            <p:cNvSpPr/>
            <p:nvPr/>
          </p:nvSpPr>
          <p:spPr>
            <a:xfrm>
              <a:off x="1708100" y="4278440"/>
              <a:ext cx="150518" cy="15051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8" name="TextBox 107">
            <a:extLst>
              <a:ext uri="{FF2B5EF4-FFF2-40B4-BE49-F238E27FC236}">
                <a16:creationId xmlns:a16="http://schemas.microsoft.com/office/drawing/2014/main" id="{895C2AE9-E6EE-4572-8B9B-0A1C8899D6FE}"/>
              </a:ext>
            </a:extLst>
          </p:cNvPr>
          <p:cNvSpPr txBox="1"/>
          <p:nvPr/>
        </p:nvSpPr>
        <p:spPr>
          <a:xfrm>
            <a:off x="3199336" y="3438474"/>
            <a:ext cx="2289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DE JOHARI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0B20FE2-BC47-4EB2-B7EA-CBE6F5B390D3}"/>
              </a:ext>
            </a:extLst>
          </p:cNvPr>
          <p:cNvSpPr txBox="1"/>
          <p:nvPr/>
        </p:nvSpPr>
        <p:spPr>
          <a:xfrm>
            <a:off x="3199336" y="3005473"/>
            <a:ext cx="2289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/>
                </a:solidFill>
                <a:latin typeface="Tw Cen MT" panose="020B0602020104020603" pitchFamily="34" charset="0"/>
              </a:rPr>
              <a:t>VENTANA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11450F4-A7BD-494E-BD71-C6C5EB8D03D1}"/>
              </a:ext>
            </a:extLst>
          </p:cNvPr>
          <p:cNvGrpSpPr/>
          <p:nvPr/>
        </p:nvGrpSpPr>
        <p:grpSpPr>
          <a:xfrm>
            <a:off x="3706020" y="1052232"/>
            <a:ext cx="1275682" cy="1275682"/>
            <a:chOff x="3063120" y="1755914"/>
            <a:chExt cx="1275682" cy="1275682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120" name="Teardrop 119">
              <a:extLst>
                <a:ext uri="{FF2B5EF4-FFF2-40B4-BE49-F238E27FC236}">
                  <a16:creationId xmlns:a16="http://schemas.microsoft.com/office/drawing/2014/main" id="{5E489B47-B2BB-4EFB-8EC4-21C10615E463}"/>
                </a:ext>
              </a:extLst>
            </p:cNvPr>
            <p:cNvSpPr/>
            <p:nvPr/>
          </p:nvSpPr>
          <p:spPr>
            <a:xfrm rot="8100000">
              <a:off x="3063120" y="1755914"/>
              <a:ext cx="1275682" cy="1275682"/>
            </a:xfrm>
            <a:prstGeom prst="teardrop">
              <a:avLst>
                <a:gd name="adj" fmla="val 10996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862B435C-D1B2-4C1C-B995-8D888E87C5D7}"/>
                </a:ext>
              </a:extLst>
            </p:cNvPr>
            <p:cNvSpPr/>
            <p:nvPr/>
          </p:nvSpPr>
          <p:spPr>
            <a:xfrm>
              <a:off x="3257469" y="1948912"/>
              <a:ext cx="889686" cy="88968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1" name="Picture 130">
              <a:extLst>
                <a:ext uri="{FF2B5EF4-FFF2-40B4-BE49-F238E27FC236}">
                  <a16:creationId xmlns:a16="http://schemas.microsoft.com/office/drawing/2014/main" id="{262C0D94-FE17-421D-AA32-BD4AFE13E6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6696" y="2066644"/>
              <a:ext cx="627392" cy="627390"/>
            </a:xfrm>
            <a:prstGeom prst="rect">
              <a:avLst/>
            </a:prstGeom>
            <a:grpFill/>
          </p:spPr>
        </p:pic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EEDD5E3A-F555-4CBF-AA9A-EA9F04CD0980}"/>
              </a:ext>
            </a:extLst>
          </p:cNvPr>
          <p:cNvGrpSpPr/>
          <p:nvPr/>
        </p:nvGrpSpPr>
        <p:grpSpPr>
          <a:xfrm>
            <a:off x="-6068423" y="-1"/>
            <a:ext cx="8692331" cy="6858000"/>
            <a:chOff x="-7638543" y="9524"/>
            <a:chExt cx="8692331" cy="6858000"/>
          </a:xfrm>
        </p:grpSpPr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6BE4FFBB-D84D-488F-888C-19A68E97EEF5}"/>
                </a:ext>
              </a:extLst>
            </p:cNvPr>
            <p:cNvSpPr/>
            <p:nvPr/>
          </p:nvSpPr>
          <p:spPr>
            <a:xfrm>
              <a:off x="-7638543" y="9524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22B250F2-A7B5-408C-BD0A-95203F5CF118}"/>
                </a:ext>
              </a:extLst>
            </p:cNvPr>
            <p:cNvSpPr/>
            <p:nvPr/>
          </p:nvSpPr>
          <p:spPr>
            <a:xfrm>
              <a:off x="-114612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A51BD8E8-B7F2-45A6-8EE2-2946F563A3A3}"/>
                </a:ext>
              </a:extLst>
            </p:cNvPr>
            <p:cNvSpPr txBox="1"/>
            <p:nvPr/>
          </p:nvSpPr>
          <p:spPr>
            <a:xfrm rot="16200000">
              <a:off x="-265419" y="3317843"/>
              <a:ext cx="19920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ASIGNACIÓN</a:t>
              </a:r>
            </a:p>
          </p:txBody>
        </p:sp>
        <p:sp>
          <p:nvSpPr>
            <p:cNvPr id="137" name="Freeform 17">
              <a:extLst>
                <a:ext uri="{FF2B5EF4-FFF2-40B4-BE49-F238E27FC236}">
                  <a16:creationId xmlns:a16="http://schemas.microsoft.com/office/drawing/2014/main" id="{F513D9A6-47D7-4383-ABBE-23A747A3A64D}"/>
                </a:ext>
              </a:extLst>
            </p:cNvPr>
            <p:cNvSpPr>
              <a:spLocks noEditPoints="1"/>
            </p:cNvSpPr>
            <p:nvPr/>
          </p:nvSpPr>
          <p:spPr bwMode="auto">
            <a:xfrm rot="16200000">
              <a:off x="-45405" y="3273636"/>
              <a:ext cx="630336" cy="488524"/>
            </a:xfrm>
            <a:custGeom>
              <a:avLst/>
              <a:gdLst>
                <a:gd name="T0" fmla="*/ 0 w 2319"/>
                <a:gd name="T1" fmla="*/ 1395 h 1779"/>
                <a:gd name="T2" fmla="*/ 534 w 2319"/>
                <a:gd name="T3" fmla="*/ 658 h 1779"/>
                <a:gd name="T4" fmla="*/ 646 w 2319"/>
                <a:gd name="T5" fmla="*/ 1166 h 1779"/>
                <a:gd name="T6" fmla="*/ 691 w 2319"/>
                <a:gd name="T7" fmla="*/ 812 h 1779"/>
                <a:gd name="T8" fmla="*/ 727 w 2319"/>
                <a:gd name="T9" fmla="*/ 704 h 1779"/>
                <a:gd name="T10" fmla="*/ 576 w 2319"/>
                <a:gd name="T11" fmla="*/ 575 h 1779"/>
                <a:gd name="T12" fmla="*/ 512 w 2319"/>
                <a:gd name="T13" fmla="*/ 323 h 1779"/>
                <a:gd name="T14" fmla="*/ 729 w 2319"/>
                <a:gd name="T15" fmla="*/ 6 h 1779"/>
                <a:gd name="T16" fmla="*/ 969 w 2319"/>
                <a:gd name="T17" fmla="*/ 126 h 1779"/>
                <a:gd name="T18" fmla="*/ 978 w 2319"/>
                <a:gd name="T19" fmla="*/ 316 h 1779"/>
                <a:gd name="T20" fmla="*/ 912 w 2319"/>
                <a:gd name="T21" fmla="*/ 574 h 1779"/>
                <a:gd name="T22" fmla="*/ 761 w 2319"/>
                <a:gd name="T23" fmla="*/ 703 h 1779"/>
                <a:gd name="T24" fmla="*/ 798 w 2319"/>
                <a:gd name="T25" fmla="*/ 812 h 1779"/>
                <a:gd name="T26" fmla="*/ 836 w 2319"/>
                <a:gd name="T27" fmla="*/ 1169 h 1779"/>
                <a:gd name="T28" fmla="*/ 954 w 2319"/>
                <a:gd name="T29" fmla="*/ 653 h 1779"/>
                <a:gd name="T30" fmla="*/ 1375 w 2319"/>
                <a:gd name="T31" fmla="*/ 1095 h 1779"/>
                <a:gd name="T32" fmla="*/ 2002 w 2319"/>
                <a:gd name="T33" fmla="*/ 1343 h 1779"/>
                <a:gd name="T34" fmla="*/ 1357 w 2319"/>
                <a:gd name="T35" fmla="*/ 1481 h 1779"/>
                <a:gd name="T36" fmla="*/ 1144 w 2319"/>
                <a:gd name="T37" fmla="*/ 1224 h 1779"/>
                <a:gd name="T38" fmla="*/ 1126 w 2319"/>
                <a:gd name="T39" fmla="*/ 1455 h 1779"/>
                <a:gd name="T40" fmla="*/ 1109 w 2319"/>
                <a:gd name="T41" fmla="*/ 1779 h 1779"/>
                <a:gd name="T42" fmla="*/ 228 w 2319"/>
                <a:gd name="T43" fmla="*/ 1779 h 1779"/>
                <a:gd name="T44" fmla="*/ 386 w 2319"/>
                <a:gd name="T45" fmla="*/ 1454 h 1779"/>
                <a:gd name="T46" fmla="*/ 303 w 2319"/>
                <a:gd name="T47" fmla="*/ 1294 h 1779"/>
                <a:gd name="T48" fmla="*/ 394 w 2319"/>
                <a:gd name="T49" fmla="*/ 1664 h 1779"/>
                <a:gd name="T50" fmla="*/ 1800 w 2319"/>
                <a:gd name="T51" fmla="*/ 1147 h 1779"/>
                <a:gd name="T52" fmla="*/ 1736 w 2319"/>
                <a:gd name="T53" fmla="*/ 1050 h 1779"/>
                <a:gd name="T54" fmla="*/ 1546 w 2319"/>
                <a:gd name="T55" fmla="*/ 1043 h 1779"/>
                <a:gd name="T56" fmla="*/ 1541 w 2319"/>
                <a:gd name="T57" fmla="*/ 855 h 1779"/>
                <a:gd name="T58" fmla="*/ 1413 w 2319"/>
                <a:gd name="T59" fmla="*/ 723 h 1779"/>
                <a:gd name="T60" fmla="*/ 1541 w 2319"/>
                <a:gd name="T61" fmla="*/ 588 h 1779"/>
                <a:gd name="T62" fmla="*/ 1500 w 2319"/>
                <a:gd name="T63" fmla="*/ 448 h 1779"/>
                <a:gd name="T64" fmla="*/ 1598 w 2319"/>
                <a:gd name="T65" fmla="*/ 350 h 1779"/>
                <a:gd name="T66" fmla="*/ 1730 w 2319"/>
                <a:gd name="T67" fmla="*/ 390 h 1779"/>
                <a:gd name="T68" fmla="*/ 1801 w 2319"/>
                <a:gd name="T69" fmla="*/ 266 h 1779"/>
                <a:gd name="T70" fmla="*/ 1953 w 2319"/>
                <a:gd name="T71" fmla="*/ 346 h 1779"/>
                <a:gd name="T72" fmla="*/ 2098 w 2319"/>
                <a:gd name="T73" fmla="*/ 378 h 1779"/>
                <a:gd name="T74" fmla="*/ 2171 w 2319"/>
                <a:gd name="T75" fmla="*/ 373 h 1779"/>
                <a:gd name="T76" fmla="*/ 2197 w 2319"/>
                <a:gd name="T77" fmla="*/ 581 h 1779"/>
                <a:gd name="T78" fmla="*/ 2319 w 2319"/>
                <a:gd name="T79" fmla="*/ 648 h 1779"/>
                <a:gd name="T80" fmla="*/ 2319 w 2319"/>
                <a:gd name="T81" fmla="*/ 785 h 1779"/>
                <a:gd name="T82" fmla="*/ 2199 w 2319"/>
                <a:gd name="T83" fmla="*/ 852 h 1779"/>
                <a:gd name="T84" fmla="*/ 2241 w 2319"/>
                <a:gd name="T85" fmla="*/ 992 h 1779"/>
                <a:gd name="T86" fmla="*/ 2090 w 2319"/>
                <a:gd name="T87" fmla="*/ 1053 h 1779"/>
                <a:gd name="T88" fmla="*/ 1956 w 2319"/>
                <a:gd name="T89" fmla="*/ 1100 h 1779"/>
                <a:gd name="T90" fmla="*/ 1800 w 2319"/>
                <a:gd name="T91" fmla="*/ 1147 h 1779"/>
                <a:gd name="T92" fmla="*/ 1999 w 2319"/>
                <a:gd name="T93" fmla="*/ 822 h 1779"/>
                <a:gd name="T94" fmla="*/ 1999 w 2319"/>
                <a:gd name="T95" fmla="*/ 610 h 1779"/>
                <a:gd name="T96" fmla="*/ 1800 w 2319"/>
                <a:gd name="T97" fmla="*/ 863 h 1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19" h="1779">
                  <a:moveTo>
                    <a:pt x="114" y="1604"/>
                  </a:moveTo>
                  <a:cubicBezTo>
                    <a:pt x="39" y="1490"/>
                    <a:pt x="0" y="1418"/>
                    <a:pt x="0" y="1395"/>
                  </a:cubicBezTo>
                  <a:cubicBezTo>
                    <a:pt x="0" y="1347"/>
                    <a:pt x="207" y="915"/>
                    <a:pt x="259" y="853"/>
                  </a:cubicBezTo>
                  <a:cubicBezTo>
                    <a:pt x="299" y="807"/>
                    <a:pt x="523" y="648"/>
                    <a:pt x="534" y="658"/>
                  </a:cubicBezTo>
                  <a:cubicBezTo>
                    <a:pt x="536" y="661"/>
                    <a:pt x="561" y="769"/>
                    <a:pt x="588" y="899"/>
                  </a:cubicBezTo>
                  <a:cubicBezTo>
                    <a:pt x="615" y="1029"/>
                    <a:pt x="641" y="1149"/>
                    <a:pt x="646" y="1166"/>
                  </a:cubicBezTo>
                  <a:cubicBezTo>
                    <a:pt x="651" y="1187"/>
                    <a:pt x="663" y="1141"/>
                    <a:pt x="681" y="1022"/>
                  </a:cubicBezTo>
                  <a:cubicBezTo>
                    <a:pt x="704" y="870"/>
                    <a:pt x="706" y="843"/>
                    <a:pt x="691" y="812"/>
                  </a:cubicBezTo>
                  <a:cubicBezTo>
                    <a:pt x="676" y="781"/>
                    <a:pt x="677" y="774"/>
                    <a:pt x="700" y="741"/>
                  </a:cubicBezTo>
                  <a:lnTo>
                    <a:pt x="727" y="704"/>
                  </a:lnTo>
                  <a:lnTo>
                    <a:pt x="651" y="657"/>
                  </a:lnTo>
                  <a:cubicBezTo>
                    <a:pt x="590" y="618"/>
                    <a:pt x="576" y="604"/>
                    <a:pt x="576" y="575"/>
                  </a:cubicBezTo>
                  <a:cubicBezTo>
                    <a:pt x="575" y="557"/>
                    <a:pt x="558" y="505"/>
                    <a:pt x="538" y="462"/>
                  </a:cubicBezTo>
                  <a:cubicBezTo>
                    <a:pt x="499" y="380"/>
                    <a:pt x="491" y="336"/>
                    <a:pt x="512" y="323"/>
                  </a:cubicBezTo>
                  <a:cubicBezTo>
                    <a:pt x="518" y="319"/>
                    <a:pt x="521" y="289"/>
                    <a:pt x="517" y="256"/>
                  </a:cubicBezTo>
                  <a:cubicBezTo>
                    <a:pt x="504" y="136"/>
                    <a:pt x="605" y="17"/>
                    <a:pt x="729" y="6"/>
                  </a:cubicBezTo>
                  <a:cubicBezTo>
                    <a:pt x="804" y="0"/>
                    <a:pt x="839" y="14"/>
                    <a:pt x="919" y="83"/>
                  </a:cubicBezTo>
                  <a:lnTo>
                    <a:pt x="969" y="126"/>
                  </a:lnTo>
                  <a:lnTo>
                    <a:pt x="969" y="221"/>
                  </a:lnTo>
                  <a:cubicBezTo>
                    <a:pt x="969" y="273"/>
                    <a:pt x="973" y="316"/>
                    <a:pt x="978" y="316"/>
                  </a:cubicBezTo>
                  <a:cubicBezTo>
                    <a:pt x="1000" y="316"/>
                    <a:pt x="985" y="396"/>
                    <a:pt x="950" y="464"/>
                  </a:cubicBezTo>
                  <a:cubicBezTo>
                    <a:pt x="929" y="505"/>
                    <a:pt x="912" y="554"/>
                    <a:pt x="912" y="574"/>
                  </a:cubicBezTo>
                  <a:cubicBezTo>
                    <a:pt x="912" y="604"/>
                    <a:pt x="901" y="617"/>
                    <a:pt x="837" y="656"/>
                  </a:cubicBezTo>
                  <a:lnTo>
                    <a:pt x="761" y="703"/>
                  </a:lnTo>
                  <a:lnTo>
                    <a:pt x="787" y="738"/>
                  </a:lnTo>
                  <a:cubicBezTo>
                    <a:pt x="809" y="768"/>
                    <a:pt x="811" y="778"/>
                    <a:pt x="798" y="812"/>
                  </a:cubicBezTo>
                  <a:cubicBezTo>
                    <a:pt x="786" y="843"/>
                    <a:pt x="788" y="881"/>
                    <a:pt x="806" y="1005"/>
                  </a:cubicBezTo>
                  <a:cubicBezTo>
                    <a:pt x="818" y="1090"/>
                    <a:pt x="832" y="1164"/>
                    <a:pt x="836" y="1169"/>
                  </a:cubicBezTo>
                  <a:cubicBezTo>
                    <a:pt x="841" y="1174"/>
                    <a:pt x="869" y="1060"/>
                    <a:pt x="899" y="916"/>
                  </a:cubicBezTo>
                  <a:lnTo>
                    <a:pt x="954" y="653"/>
                  </a:lnTo>
                  <a:lnTo>
                    <a:pt x="1011" y="687"/>
                  </a:lnTo>
                  <a:cubicBezTo>
                    <a:pt x="1194" y="792"/>
                    <a:pt x="1253" y="859"/>
                    <a:pt x="1375" y="1095"/>
                  </a:cubicBezTo>
                  <a:cubicBezTo>
                    <a:pt x="1484" y="1307"/>
                    <a:pt x="1437" y="1282"/>
                    <a:pt x="1768" y="1306"/>
                  </a:cubicBezTo>
                  <a:cubicBezTo>
                    <a:pt x="1942" y="1318"/>
                    <a:pt x="1984" y="1325"/>
                    <a:pt x="2002" y="1343"/>
                  </a:cubicBezTo>
                  <a:cubicBezTo>
                    <a:pt x="2031" y="1372"/>
                    <a:pt x="2031" y="1407"/>
                    <a:pt x="2003" y="1432"/>
                  </a:cubicBezTo>
                  <a:cubicBezTo>
                    <a:pt x="1973" y="1459"/>
                    <a:pt x="1404" y="1503"/>
                    <a:pt x="1357" y="1481"/>
                  </a:cubicBezTo>
                  <a:cubicBezTo>
                    <a:pt x="1340" y="1474"/>
                    <a:pt x="1285" y="1412"/>
                    <a:pt x="1235" y="1346"/>
                  </a:cubicBezTo>
                  <a:lnTo>
                    <a:pt x="1144" y="1224"/>
                  </a:lnTo>
                  <a:lnTo>
                    <a:pt x="1136" y="1292"/>
                  </a:lnTo>
                  <a:cubicBezTo>
                    <a:pt x="1131" y="1329"/>
                    <a:pt x="1127" y="1403"/>
                    <a:pt x="1126" y="1455"/>
                  </a:cubicBezTo>
                  <a:cubicBezTo>
                    <a:pt x="1126" y="1507"/>
                    <a:pt x="1121" y="1601"/>
                    <a:pt x="1117" y="1664"/>
                  </a:cubicBezTo>
                  <a:lnTo>
                    <a:pt x="1109" y="1779"/>
                  </a:lnTo>
                  <a:lnTo>
                    <a:pt x="668" y="1779"/>
                  </a:lnTo>
                  <a:lnTo>
                    <a:pt x="228" y="1779"/>
                  </a:lnTo>
                  <a:lnTo>
                    <a:pt x="114" y="1604"/>
                  </a:lnTo>
                  <a:close/>
                  <a:moveTo>
                    <a:pt x="386" y="1454"/>
                  </a:moveTo>
                  <a:cubicBezTo>
                    <a:pt x="380" y="1340"/>
                    <a:pt x="373" y="1236"/>
                    <a:pt x="372" y="1222"/>
                  </a:cubicBezTo>
                  <a:cubicBezTo>
                    <a:pt x="369" y="1204"/>
                    <a:pt x="351" y="1223"/>
                    <a:pt x="303" y="1294"/>
                  </a:cubicBezTo>
                  <a:cubicBezTo>
                    <a:pt x="267" y="1347"/>
                    <a:pt x="238" y="1396"/>
                    <a:pt x="238" y="1402"/>
                  </a:cubicBezTo>
                  <a:cubicBezTo>
                    <a:pt x="238" y="1417"/>
                    <a:pt x="388" y="1669"/>
                    <a:pt x="394" y="1664"/>
                  </a:cubicBezTo>
                  <a:cubicBezTo>
                    <a:pt x="396" y="1662"/>
                    <a:pt x="393" y="1567"/>
                    <a:pt x="386" y="1454"/>
                  </a:cubicBezTo>
                  <a:close/>
                  <a:moveTo>
                    <a:pt x="1800" y="1147"/>
                  </a:moveTo>
                  <a:cubicBezTo>
                    <a:pt x="1793" y="1129"/>
                    <a:pt x="1788" y="1104"/>
                    <a:pt x="1788" y="1092"/>
                  </a:cubicBezTo>
                  <a:cubicBezTo>
                    <a:pt x="1788" y="1078"/>
                    <a:pt x="1769" y="1063"/>
                    <a:pt x="1736" y="1050"/>
                  </a:cubicBezTo>
                  <a:cubicBezTo>
                    <a:pt x="1687" y="1030"/>
                    <a:pt x="1682" y="1030"/>
                    <a:pt x="1650" y="1054"/>
                  </a:cubicBezTo>
                  <a:cubicBezTo>
                    <a:pt x="1603" y="1087"/>
                    <a:pt x="1586" y="1085"/>
                    <a:pt x="1546" y="1043"/>
                  </a:cubicBezTo>
                  <a:cubicBezTo>
                    <a:pt x="1506" y="1002"/>
                    <a:pt x="1504" y="980"/>
                    <a:pt x="1537" y="938"/>
                  </a:cubicBezTo>
                  <a:cubicBezTo>
                    <a:pt x="1561" y="908"/>
                    <a:pt x="1561" y="904"/>
                    <a:pt x="1541" y="855"/>
                  </a:cubicBezTo>
                  <a:cubicBezTo>
                    <a:pt x="1526" y="815"/>
                    <a:pt x="1515" y="804"/>
                    <a:pt x="1491" y="804"/>
                  </a:cubicBezTo>
                  <a:cubicBezTo>
                    <a:pt x="1433" y="804"/>
                    <a:pt x="1413" y="782"/>
                    <a:pt x="1413" y="723"/>
                  </a:cubicBezTo>
                  <a:cubicBezTo>
                    <a:pt x="1413" y="663"/>
                    <a:pt x="1427" y="645"/>
                    <a:pt x="1481" y="639"/>
                  </a:cubicBezTo>
                  <a:cubicBezTo>
                    <a:pt x="1510" y="636"/>
                    <a:pt x="1524" y="624"/>
                    <a:pt x="1541" y="588"/>
                  </a:cubicBezTo>
                  <a:cubicBezTo>
                    <a:pt x="1563" y="541"/>
                    <a:pt x="1563" y="540"/>
                    <a:pt x="1531" y="494"/>
                  </a:cubicBezTo>
                  <a:lnTo>
                    <a:pt x="1500" y="448"/>
                  </a:lnTo>
                  <a:lnTo>
                    <a:pt x="1549" y="399"/>
                  </a:lnTo>
                  <a:lnTo>
                    <a:pt x="1598" y="350"/>
                  </a:lnTo>
                  <a:lnTo>
                    <a:pt x="1638" y="379"/>
                  </a:lnTo>
                  <a:cubicBezTo>
                    <a:pt x="1676" y="406"/>
                    <a:pt x="1681" y="407"/>
                    <a:pt x="1730" y="390"/>
                  </a:cubicBezTo>
                  <a:cubicBezTo>
                    <a:pt x="1775" y="374"/>
                    <a:pt x="1782" y="367"/>
                    <a:pt x="1791" y="319"/>
                  </a:cubicBezTo>
                  <a:lnTo>
                    <a:pt x="1801" y="266"/>
                  </a:lnTo>
                  <a:lnTo>
                    <a:pt x="1869" y="266"/>
                  </a:lnTo>
                  <a:cubicBezTo>
                    <a:pt x="1941" y="266"/>
                    <a:pt x="1940" y="265"/>
                    <a:pt x="1953" y="346"/>
                  </a:cubicBezTo>
                  <a:cubicBezTo>
                    <a:pt x="1955" y="361"/>
                    <a:pt x="1975" y="377"/>
                    <a:pt x="2007" y="389"/>
                  </a:cubicBezTo>
                  <a:cubicBezTo>
                    <a:pt x="2056" y="406"/>
                    <a:pt x="2060" y="406"/>
                    <a:pt x="2098" y="378"/>
                  </a:cubicBezTo>
                  <a:lnTo>
                    <a:pt x="2138" y="349"/>
                  </a:lnTo>
                  <a:lnTo>
                    <a:pt x="2171" y="373"/>
                  </a:lnTo>
                  <a:cubicBezTo>
                    <a:pt x="2234" y="420"/>
                    <a:pt x="2241" y="443"/>
                    <a:pt x="2208" y="491"/>
                  </a:cubicBezTo>
                  <a:cubicBezTo>
                    <a:pt x="2180" y="531"/>
                    <a:pt x="2180" y="536"/>
                    <a:pt x="2197" y="581"/>
                  </a:cubicBezTo>
                  <a:cubicBezTo>
                    <a:pt x="2213" y="621"/>
                    <a:pt x="2223" y="629"/>
                    <a:pt x="2267" y="638"/>
                  </a:cubicBezTo>
                  <a:lnTo>
                    <a:pt x="2319" y="648"/>
                  </a:lnTo>
                  <a:lnTo>
                    <a:pt x="2319" y="716"/>
                  </a:lnTo>
                  <a:lnTo>
                    <a:pt x="2319" y="785"/>
                  </a:lnTo>
                  <a:lnTo>
                    <a:pt x="2268" y="795"/>
                  </a:lnTo>
                  <a:cubicBezTo>
                    <a:pt x="2227" y="804"/>
                    <a:pt x="2215" y="814"/>
                    <a:pt x="2199" y="852"/>
                  </a:cubicBezTo>
                  <a:cubicBezTo>
                    <a:pt x="2180" y="895"/>
                    <a:pt x="2181" y="899"/>
                    <a:pt x="2211" y="945"/>
                  </a:cubicBezTo>
                  <a:lnTo>
                    <a:pt x="2241" y="992"/>
                  </a:lnTo>
                  <a:lnTo>
                    <a:pt x="2200" y="1035"/>
                  </a:lnTo>
                  <a:cubicBezTo>
                    <a:pt x="2151" y="1085"/>
                    <a:pt x="2136" y="1088"/>
                    <a:pt x="2090" y="1053"/>
                  </a:cubicBezTo>
                  <a:cubicBezTo>
                    <a:pt x="2057" y="1029"/>
                    <a:pt x="2052" y="1029"/>
                    <a:pt x="2009" y="1047"/>
                  </a:cubicBezTo>
                  <a:cubicBezTo>
                    <a:pt x="1976" y="1061"/>
                    <a:pt x="1961" y="1076"/>
                    <a:pt x="1956" y="1100"/>
                  </a:cubicBezTo>
                  <a:cubicBezTo>
                    <a:pt x="1943" y="1162"/>
                    <a:pt x="1931" y="1172"/>
                    <a:pt x="1871" y="1176"/>
                  </a:cubicBezTo>
                  <a:cubicBezTo>
                    <a:pt x="1818" y="1180"/>
                    <a:pt x="1811" y="1177"/>
                    <a:pt x="1800" y="1147"/>
                  </a:cubicBezTo>
                  <a:close/>
                  <a:moveTo>
                    <a:pt x="1915" y="878"/>
                  </a:moveTo>
                  <a:cubicBezTo>
                    <a:pt x="1940" y="871"/>
                    <a:pt x="1977" y="846"/>
                    <a:pt x="1999" y="822"/>
                  </a:cubicBezTo>
                  <a:cubicBezTo>
                    <a:pt x="2031" y="785"/>
                    <a:pt x="2038" y="767"/>
                    <a:pt x="2038" y="716"/>
                  </a:cubicBezTo>
                  <a:cubicBezTo>
                    <a:pt x="2038" y="665"/>
                    <a:pt x="2031" y="647"/>
                    <a:pt x="1999" y="610"/>
                  </a:cubicBezTo>
                  <a:cubicBezTo>
                    <a:pt x="1944" y="548"/>
                    <a:pt x="1879" y="532"/>
                    <a:pt x="1807" y="564"/>
                  </a:cubicBezTo>
                  <a:cubicBezTo>
                    <a:pt x="1670" y="625"/>
                    <a:pt x="1666" y="796"/>
                    <a:pt x="1800" y="863"/>
                  </a:cubicBezTo>
                  <a:cubicBezTo>
                    <a:pt x="1864" y="896"/>
                    <a:pt x="1856" y="894"/>
                    <a:pt x="1915" y="878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138" name="Rectangle 137">
            <a:extLst>
              <a:ext uri="{FF2B5EF4-FFF2-40B4-BE49-F238E27FC236}">
                <a16:creationId xmlns:a16="http://schemas.microsoft.com/office/drawing/2014/main" id="{A1B483A9-B69F-4CAC-9686-ACB390E1D5EB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43CECD-CBDF-48F5-AA3D-8D74C8D9A3ED}"/>
              </a:ext>
            </a:extLst>
          </p:cNvPr>
          <p:cNvSpPr txBox="1"/>
          <p:nvPr/>
        </p:nvSpPr>
        <p:spPr>
          <a:xfrm>
            <a:off x="6196249" y="454382"/>
            <a:ext cx="53144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3000" dirty="0"/>
              <a:t>Elabora tu ventana de Johari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9C7ECF5-1B4F-4BDA-B333-C24AD3AA4AEB}"/>
              </a:ext>
            </a:extLst>
          </p:cNvPr>
          <p:cNvSpPr txBox="1"/>
          <p:nvPr/>
        </p:nvSpPr>
        <p:spPr>
          <a:xfrm>
            <a:off x="6214880" y="1084329"/>
            <a:ext cx="4381499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VE" sz="2500" dirty="0"/>
              <a:t>Haz tu lista de 6 habilidades y/o destrezas con respecto a tu gestión de ventas (ocultas), que no hayas compartido.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VE" sz="2500" dirty="0"/>
              <a:t>califica cada una del 1 al 5, donde 1 significa no la tengo y 5 la tengo.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VE" sz="2500" dirty="0"/>
              <a:t>Pide a un amigo o familiar que las valide, agregue y califique otras habilidades adicionales del 1 al 5.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VE" sz="2500" dirty="0"/>
              <a:t>Ubícalas en el cuadro de la ventana que corresponde al área oculta.</a:t>
            </a:r>
          </a:p>
        </p:txBody>
      </p:sp>
      <p:pic>
        <p:nvPicPr>
          <p:cNvPr id="23" name="Picture 22" descr="A picture containing drawing&#10;&#10;Description automatically generated">
            <a:extLst>
              <a:ext uri="{FF2B5EF4-FFF2-40B4-BE49-F238E27FC236}">
                <a16:creationId xmlns:a16="http://schemas.microsoft.com/office/drawing/2014/main" id="{D8DFE9DC-2DC1-4A9F-A6C6-D594226154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288" y="158747"/>
            <a:ext cx="935262" cy="849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729102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 advClick="0" advTm="0">
        <p159:morph option="byObject"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  <p:bldP spid="110" grpId="0"/>
      <p:bldP spid="5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5EF17DD-7847-488C-97EA-6201EA6A2A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6645" y="385482"/>
            <a:ext cx="8222985" cy="6087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1869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 advClick="0" advTm="0">
        <p159:morph option="byObject"/>
      </p:transition>
    </mc:Choice>
    <mc:Fallback xmlns="">
      <p:transition spd="med" advClick="0" advTm="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Arrow 9"/>
          <p:cNvSpPr/>
          <p:nvPr/>
        </p:nvSpPr>
        <p:spPr>
          <a:xfrm>
            <a:off x="4018406" y="1573603"/>
            <a:ext cx="4587892" cy="555637"/>
          </a:xfrm>
          <a:prstGeom prst="rightArrow">
            <a:avLst>
              <a:gd name="adj1" fmla="val 50000"/>
              <a:gd name="adj2" fmla="val 72432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949" y="-31395"/>
            <a:ext cx="10515600" cy="1325563"/>
          </a:xfrm>
        </p:spPr>
        <p:txBody>
          <a:bodyPr>
            <a:normAutofit/>
          </a:bodyPr>
          <a:lstStyle/>
          <a:p>
            <a:r>
              <a:rPr lang="en-IN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Modelo Ventana de Johari – Luft/Ingram – 1.955</a:t>
            </a:r>
          </a:p>
        </p:txBody>
      </p:sp>
      <p:sp>
        <p:nvSpPr>
          <p:cNvPr id="6" name="Rectangle 5"/>
          <p:cNvSpPr/>
          <p:nvPr/>
        </p:nvSpPr>
        <p:spPr>
          <a:xfrm>
            <a:off x="6083247" y="1974632"/>
            <a:ext cx="63390" cy="41836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/>
          <p:cNvSpPr/>
          <p:nvPr/>
        </p:nvSpPr>
        <p:spPr>
          <a:xfrm rot="16200000">
            <a:off x="6083247" y="1974633"/>
            <a:ext cx="63390" cy="41836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ight Arrow 10"/>
          <p:cNvSpPr/>
          <p:nvPr/>
        </p:nvSpPr>
        <p:spPr>
          <a:xfrm rot="5400000" flipV="1">
            <a:off x="1466852" y="3858374"/>
            <a:ext cx="4854368" cy="562999"/>
          </a:xfrm>
          <a:prstGeom prst="rightArrow">
            <a:avLst>
              <a:gd name="adj1" fmla="val 50000"/>
              <a:gd name="adj2" fmla="val 7260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Right Brace 16"/>
          <p:cNvSpPr/>
          <p:nvPr/>
        </p:nvSpPr>
        <p:spPr>
          <a:xfrm rot="5400000">
            <a:off x="4937646" y="471427"/>
            <a:ext cx="422911" cy="1873569"/>
          </a:xfrm>
          <a:prstGeom prst="rightBrace">
            <a:avLst>
              <a:gd name="adj1" fmla="val 51383"/>
              <a:gd name="adj2" fmla="val 50000"/>
            </a:avLst>
          </a:prstGeom>
          <a:noFill/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Right Brace 17"/>
          <p:cNvSpPr/>
          <p:nvPr/>
        </p:nvSpPr>
        <p:spPr>
          <a:xfrm rot="5400000">
            <a:off x="6869337" y="471426"/>
            <a:ext cx="422912" cy="1873569"/>
          </a:xfrm>
          <a:prstGeom prst="rightBrace">
            <a:avLst>
              <a:gd name="adj1" fmla="val 51383"/>
              <a:gd name="adj2" fmla="val 50000"/>
            </a:avLst>
          </a:prstGeom>
          <a:noFill/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ight Brace 20"/>
          <p:cNvSpPr/>
          <p:nvPr/>
        </p:nvSpPr>
        <p:spPr>
          <a:xfrm>
            <a:off x="3185954" y="4098710"/>
            <a:ext cx="400195" cy="2322127"/>
          </a:xfrm>
          <a:prstGeom prst="rightBrace">
            <a:avLst>
              <a:gd name="adj1" fmla="val 51383"/>
              <a:gd name="adj2" fmla="val 50000"/>
            </a:avLst>
          </a:prstGeom>
          <a:noFill/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Right Brace 21"/>
          <p:cNvSpPr/>
          <p:nvPr/>
        </p:nvSpPr>
        <p:spPr>
          <a:xfrm>
            <a:off x="3185954" y="1712689"/>
            <a:ext cx="400195" cy="2322127"/>
          </a:xfrm>
          <a:prstGeom prst="rightBrace">
            <a:avLst>
              <a:gd name="adj1" fmla="val 51383"/>
              <a:gd name="adj2" fmla="val 50000"/>
            </a:avLst>
          </a:prstGeom>
          <a:noFill/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TextBox 22"/>
          <p:cNvSpPr txBox="1"/>
          <p:nvPr/>
        </p:nvSpPr>
        <p:spPr>
          <a:xfrm>
            <a:off x="4315196" y="1001964"/>
            <a:ext cx="1677062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600" dirty="0">
                <a:latin typeface="Arial" pitchFamily="34" charset="0"/>
                <a:cs typeface="Arial" pitchFamily="34" charset="0"/>
              </a:rPr>
              <a:t>Conocido por mí</a:t>
            </a:r>
            <a:endParaRPr lang="en-IN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95333" y="1001964"/>
            <a:ext cx="1996059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IN" sz="1600" dirty="0">
                <a:latin typeface="Arial" pitchFamily="34" charset="0"/>
                <a:cs typeface="Arial" pitchFamily="34" charset="0"/>
              </a:rPr>
              <a:t>Desconocido por mí</a:t>
            </a:r>
          </a:p>
        </p:txBody>
      </p:sp>
      <p:sp>
        <p:nvSpPr>
          <p:cNvPr id="25" name="TextBox 24"/>
          <p:cNvSpPr txBox="1"/>
          <p:nvPr/>
        </p:nvSpPr>
        <p:spPr>
          <a:xfrm rot="16200000">
            <a:off x="1805880" y="2601929"/>
            <a:ext cx="239520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IN" sz="1600" dirty="0">
                <a:latin typeface="Arial" pitchFamily="34" charset="0"/>
                <a:cs typeface="Arial" pitchFamily="34" charset="0"/>
              </a:rPr>
              <a:t>Conocido por los demás</a:t>
            </a:r>
          </a:p>
        </p:txBody>
      </p:sp>
      <p:sp>
        <p:nvSpPr>
          <p:cNvPr id="26" name="TextBox 25"/>
          <p:cNvSpPr txBox="1"/>
          <p:nvPr/>
        </p:nvSpPr>
        <p:spPr>
          <a:xfrm rot="16200000">
            <a:off x="1938867" y="4967385"/>
            <a:ext cx="224359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N" sz="1600" dirty="0">
                <a:latin typeface="Arial" pitchFamily="34" charset="0"/>
                <a:cs typeface="Arial" pitchFamily="34" charset="0"/>
              </a:rPr>
              <a:t>Desconocido por los demás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0F6C193-97CA-4CFE-A2D6-91975001D7F1}"/>
              </a:ext>
            </a:extLst>
          </p:cNvPr>
          <p:cNvSpPr txBox="1"/>
          <p:nvPr/>
        </p:nvSpPr>
        <p:spPr>
          <a:xfrm>
            <a:off x="8866950" y="2349269"/>
            <a:ext cx="23463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Vacía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en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éste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gráfico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la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información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de las</a:t>
            </a:r>
          </a:p>
          <a:p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plantillas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anteriores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  <p:pic>
        <p:nvPicPr>
          <p:cNvPr id="27" name="Picture 26" descr="A picture containing drawing&#10;&#10;Description automatically generated">
            <a:extLst>
              <a:ext uri="{FF2B5EF4-FFF2-40B4-BE49-F238E27FC236}">
                <a16:creationId xmlns:a16="http://schemas.microsoft.com/office/drawing/2014/main" id="{A4C3CB1D-61A1-4044-8708-F46A13DB33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1772" y="5733465"/>
            <a:ext cx="935262" cy="849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49909B5-F230-4844-B3B4-C175257054D1}"/>
              </a:ext>
            </a:extLst>
          </p:cNvPr>
          <p:cNvSpPr/>
          <p:nvPr/>
        </p:nvSpPr>
        <p:spPr>
          <a:xfrm>
            <a:off x="4018406" y="1974632"/>
            <a:ext cx="4188360" cy="41836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20" name="TextBox 22">
            <a:extLst>
              <a:ext uri="{FF2B5EF4-FFF2-40B4-BE49-F238E27FC236}">
                <a16:creationId xmlns:a16="http://schemas.microsoft.com/office/drawing/2014/main" id="{5F0D8583-7401-46EA-B3B2-6BC956B6103B}"/>
              </a:ext>
            </a:extLst>
          </p:cNvPr>
          <p:cNvSpPr txBox="1"/>
          <p:nvPr/>
        </p:nvSpPr>
        <p:spPr>
          <a:xfrm>
            <a:off x="4049129" y="2032029"/>
            <a:ext cx="1938351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600" dirty="0" err="1">
                <a:latin typeface="Arial" pitchFamily="34" charset="0"/>
                <a:cs typeface="Arial" pitchFamily="34" charset="0"/>
              </a:rPr>
              <a:t>Área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 libre o </a:t>
            </a:r>
            <a:r>
              <a:rPr lang="en-GB" sz="1600" dirty="0" err="1">
                <a:latin typeface="Arial" pitchFamily="34" charset="0"/>
                <a:cs typeface="Arial" pitchFamily="34" charset="0"/>
              </a:rPr>
              <a:t>pública</a:t>
            </a:r>
            <a:endParaRPr lang="en-IN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2">
            <a:extLst>
              <a:ext uri="{FF2B5EF4-FFF2-40B4-BE49-F238E27FC236}">
                <a16:creationId xmlns:a16="http://schemas.microsoft.com/office/drawing/2014/main" id="{EB099977-5641-4A2E-91EE-95D07728215D}"/>
              </a:ext>
            </a:extLst>
          </p:cNvPr>
          <p:cNvSpPr txBox="1"/>
          <p:nvPr/>
        </p:nvSpPr>
        <p:spPr>
          <a:xfrm>
            <a:off x="6242404" y="2010715"/>
            <a:ext cx="1164101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600" dirty="0" err="1">
                <a:latin typeface="Arial" pitchFamily="34" charset="0"/>
                <a:cs typeface="Arial" pitchFamily="34" charset="0"/>
              </a:rPr>
              <a:t>Área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600" dirty="0" err="1">
                <a:latin typeface="Arial" pitchFamily="34" charset="0"/>
                <a:cs typeface="Arial" pitchFamily="34" charset="0"/>
              </a:rPr>
              <a:t>ciega</a:t>
            </a:r>
            <a:endParaRPr lang="en-IN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2">
            <a:extLst>
              <a:ext uri="{FF2B5EF4-FFF2-40B4-BE49-F238E27FC236}">
                <a16:creationId xmlns:a16="http://schemas.microsoft.com/office/drawing/2014/main" id="{0F666C34-96DD-469F-A8FF-3824386655E6}"/>
              </a:ext>
            </a:extLst>
          </p:cNvPr>
          <p:cNvSpPr txBox="1"/>
          <p:nvPr/>
        </p:nvSpPr>
        <p:spPr>
          <a:xfrm>
            <a:off x="4209206" y="4114563"/>
            <a:ext cx="1221809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600" dirty="0" err="1">
                <a:latin typeface="Arial" pitchFamily="34" charset="0"/>
                <a:cs typeface="Arial" pitchFamily="34" charset="0"/>
              </a:rPr>
              <a:t>Área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600" dirty="0" err="1">
                <a:latin typeface="Arial" pitchFamily="34" charset="0"/>
                <a:cs typeface="Arial" pitchFamily="34" charset="0"/>
              </a:rPr>
              <a:t>oculta</a:t>
            </a:r>
            <a:endParaRPr lang="en-IN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22">
            <a:extLst>
              <a:ext uri="{FF2B5EF4-FFF2-40B4-BE49-F238E27FC236}">
                <a16:creationId xmlns:a16="http://schemas.microsoft.com/office/drawing/2014/main" id="{468667A1-D2D9-4BBA-9969-0B69C928BA91}"/>
              </a:ext>
            </a:extLst>
          </p:cNvPr>
          <p:cNvSpPr txBox="1"/>
          <p:nvPr/>
        </p:nvSpPr>
        <p:spPr>
          <a:xfrm>
            <a:off x="6144008" y="4114563"/>
            <a:ext cx="1824538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600" dirty="0" err="1">
                <a:latin typeface="Arial" pitchFamily="34" charset="0"/>
                <a:cs typeface="Arial" pitchFamily="34" charset="0"/>
              </a:rPr>
              <a:t>Área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600" dirty="0" err="1">
                <a:latin typeface="Arial" pitchFamily="34" charset="0"/>
                <a:cs typeface="Arial" pitchFamily="34" charset="0"/>
              </a:rPr>
              <a:t>desconocida</a:t>
            </a:r>
            <a:endParaRPr lang="en-IN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4">
            <a:extLst>
              <a:ext uri="{FF2B5EF4-FFF2-40B4-BE49-F238E27FC236}">
                <a16:creationId xmlns:a16="http://schemas.microsoft.com/office/drawing/2014/main" id="{20CBDBDE-B442-462E-BFB3-C62209B0F58B}"/>
              </a:ext>
            </a:extLst>
          </p:cNvPr>
          <p:cNvSpPr txBox="1"/>
          <p:nvPr/>
        </p:nvSpPr>
        <p:spPr>
          <a:xfrm>
            <a:off x="3353054" y="6263615"/>
            <a:ext cx="73913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3000" dirty="0"/>
              <a:t>Asignación para el viernes 11 de marzo 2022.</a:t>
            </a:r>
          </a:p>
          <a:p>
            <a:endParaRPr lang="es-VE" sz="3000" dirty="0"/>
          </a:p>
        </p:txBody>
      </p:sp>
      <p:sp>
        <p:nvSpPr>
          <p:cNvPr id="33" name="TextBox 22">
            <a:extLst>
              <a:ext uri="{FF2B5EF4-FFF2-40B4-BE49-F238E27FC236}">
                <a16:creationId xmlns:a16="http://schemas.microsoft.com/office/drawing/2014/main" id="{0CFF7E04-DD7C-42FB-9D90-74E4828681AD}"/>
              </a:ext>
            </a:extLst>
          </p:cNvPr>
          <p:cNvSpPr txBox="1"/>
          <p:nvPr/>
        </p:nvSpPr>
        <p:spPr>
          <a:xfrm>
            <a:off x="4356105" y="2427980"/>
            <a:ext cx="1324402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600" dirty="0">
                <a:latin typeface="Arial" pitchFamily="34" charset="0"/>
                <a:cs typeface="Arial" pitchFamily="34" charset="0"/>
              </a:rPr>
              <a:t>Escribe </a:t>
            </a:r>
            <a:r>
              <a:rPr lang="en-GB" sz="1600" dirty="0" err="1">
                <a:latin typeface="Arial" pitchFamily="34" charset="0"/>
                <a:cs typeface="Arial" pitchFamily="34" charset="0"/>
              </a:rPr>
              <a:t>aquí</a:t>
            </a:r>
            <a:endParaRPr lang="en-IN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22">
            <a:extLst>
              <a:ext uri="{FF2B5EF4-FFF2-40B4-BE49-F238E27FC236}">
                <a16:creationId xmlns:a16="http://schemas.microsoft.com/office/drawing/2014/main" id="{B8BE866D-8462-4357-89CA-C4557B4C0EC5}"/>
              </a:ext>
            </a:extLst>
          </p:cNvPr>
          <p:cNvSpPr txBox="1"/>
          <p:nvPr/>
        </p:nvSpPr>
        <p:spPr>
          <a:xfrm>
            <a:off x="6253631" y="2443448"/>
            <a:ext cx="1324402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600" dirty="0">
                <a:latin typeface="Arial" pitchFamily="34" charset="0"/>
                <a:cs typeface="Arial" pitchFamily="34" charset="0"/>
              </a:rPr>
              <a:t>Escribe </a:t>
            </a:r>
            <a:r>
              <a:rPr lang="en-GB" sz="1600" dirty="0" err="1">
                <a:latin typeface="Arial" pitchFamily="34" charset="0"/>
                <a:cs typeface="Arial" pitchFamily="34" charset="0"/>
              </a:rPr>
              <a:t>aquí</a:t>
            </a:r>
            <a:endParaRPr lang="en-IN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22">
            <a:extLst>
              <a:ext uri="{FF2B5EF4-FFF2-40B4-BE49-F238E27FC236}">
                <a16:creationId xmlns:a16="http://schemas.microsoft.com/office/drawing/2014/main" id="{BB1D1A08-4273-4106-A226-8FF47A110C00}"/>
              </a:ext>
            </a:extLst>
          </p:cNvPr>
          <p:cNvSpPr txBox="1"/>
          <p:nvPr/>
        </p:nvSpPr>
        <p:spPr>
          <a:xfrm>
            <a:off x="4315196" y="4545783"/>
            <a:ext cx="1324402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600" dirty="0">
                <a:latin typeface="Arial" pitchFamily="34" charset="0"/>
                <a:cs typeface="Arial" pitchFamily="34" charset="0"/>
              </a:rPr>
              <a:t>Escribe </a:t>
            </a:r>
            <a:r>
              <a:rPr lang="en-GB" sz="1600" dirty="0" err="1">
                <a:latin typeface="Arial" pitchFamily="34" charset="0"/>
                <a:cs typeface="Arial" pitchFamily="34" charset="0"/>
              </a:rPr>
              <a:t>aquí</a:t>
            </a:r>
            <a:endParaRPr lang="en-IN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22">
            <a:extLst>
              <a:ext uri="{FF2B5EF4-FFF2-40B4-BE49-F238E27FC236}">
                <a16:creationId xmlns:a16="http://schemas.microsoft.com/office/drawing/2014/main" id="{0E131E6A-328B-4180-A486-C61103346637}"/>
              </a:ext>
            </a:extLst>
          </p:cNvPr>
          <p:cNvSpPr txBox="1"/>
          <p:nvPr/>
        </p:nvSpPr>
        <p:spPr>
          <a:xfrm>
            <a:off x="6208388" y="4545783"/>
            <a:ext cx="1324402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600" dirty="0">
                <a:latin typeface="Arial" pitchFamily="34" charset="0"/>
                <a:cs typeface="Arial" pitchFamily="34" charset="0"/>
              </a:rPr>
              <a:t>Escribe </a:t>
            </a:r>
            <a:r>
              <a:rPr lang="en-GB" sz="1600" dirty="0" err="1">
                <a:latin typeface="Arial" pitchFamily="34" charset="0"/>
                <a:cs typeface="Arial" pitchFamily="34" charset="0"/>
              </a:rPr>
              <a:t>aquí</a:t>
            </a:r>
            <a:endParaRPr lang="en-IN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8397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 advClick="0" advTm="0">
        <p159:morph option="byObject"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theme/theme1.xml><?xml version="1.0" encoding="utf-8"?>
<a:theme xmlns:a="http://schemas.openxmlformats.org/drawingml/2006/main" name="Office">
  <a:themeElements>
    <a:clrScheme name="Folded Powerpoint templat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B4B4B"/>
      </a:accent1>
      <a:accent2>
        <a:srgbClr val="009933"/>
      </a:accent2>
      <a:accent3>
        <a:srgbClr val="C99400"/>
      </a:accent3>
      <a:accent4>
        <a:srgbClr val="003366"/>
      </a:accent4>
      <a:accent5>
        <a:srgbClr val="990000"/>
      </a:accent5>
      <a:accent6>
        <a:srgbClr val="656565"/>
      </a:accent6>
      <a:hlink>
        <a:srgbClr val="5B9BD5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5502</TotalTime>
  <Words>585</Words>
  <Application>Microsoft Office PowerPoint</Application>
  <PresentationFormat>Panorámica</PresentationFormat>
  <Paragraphs>108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Tw Cen MT</vt:lpstr>
      <vt:lpstr>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Modelo Ventana de Johari – Luft/Ingram – 1.955</vt:lpstr>
      <vt:lpstr>HOJA DE INFORMACIÓN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tatiana saldivia</dc:creator>
  <cp:lastModifiedBy>tatiana saldivia</cp:lastModifiedBy>
  <cp:revision>42</cp:revision>
  <dcterms:created xsi:type="dcterms:W3CDTF">2019-10-16T19:18:23Z</dcterms:created>
  <dcterms:modified xsi:type="dcterms:W3CDTF">2022-04-01T12:24:00Z</dcterms:modified>
</cp:coreProperties>
</file>